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7" r:id="rId9"/>
    <p:sldId id="266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0" y="3933056"/>
            <a:ext cx="41044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Викторова  Ольга Викторовна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/>
              <a:t>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1988840"/>
            <a:ext cx="53285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/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средней группы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«Воздух и его свойства»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75856" y="40466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188577"/>
            <a:ext cx="7992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endPara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«Детский сад комбинированного вида №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30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3528" y="332656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Совместное оформление                              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Открытое занятие в ДОУ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экспериментального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уголка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« Воздух  и его свойства»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home-pc\Desktop\О.В\20180601_13452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0399" y="2078948"/>
            <a:ext cx="2450593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707" y="2103569"/>
            <a:ext cx="2448272" cy="1822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590" y="2103568"/>
            <a:ext cx="2340223" cy="1822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739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8088" y="631981"/>
            <a:ext cx="686427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что воздух постоянно нас окружает;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что воздух легче воды;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что воздух есть внутри предметов;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что воздух есть внутри людей;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что без воздуха не возможна жизнь;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что воздух не имеет запаха, но может передавать запах;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что ветер - движение воздуха.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/>
              <a:t>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4775" y="3744228"/>
            <a:ext cx="69795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можно сделать вывод о том, что работа по данному проекту позволила расширить знания детей о свойствах  воздуха . Удалось научить детей самостоятельно проводить простейшие опыты.  Дети получили огромное удовольствие, исследуя тему «Воздух и его свойства»</a:t>
            </a:r>
          </a:p>
        </p:txBody>
      </p:sp>
    </p:spTree>
    <p:extLst>
      <p:ext uri="{BB962C8B-B14F-4D97-AF65-F5344CB8AC3E}">
        <p14:creationId xmlns:p14="http://schemas.microsoft.com/office/powerpoint/2010/main" val="331563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404665"/>
            <a:ext cx="80648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проектной работы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Название проекта: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« Воздух и его свойства».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 проекта: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воспитатели группы, воспитанники средней группы.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 проекта: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долгосрочный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 проекта: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экспериментально-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исследовательский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воздух является одним из важнейшим объектом окружающей человека среды. Без воздуха немыслимо существование любого живого организма.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 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развивать познавательную активность в процессе экспериментирования; расширять знания о воздухе.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18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260648"/>
            <a:ext cx="763284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-Развивающие задачи: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-развивать умение самостоятельно делать выводы, на основе практического опыта.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-создать условие для развития образного мышления , сообразительности, внимания.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-способствовать формированию мыслительных операций ,развитию речи, умению аргументировать свои высказывания.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-Образовательные задачи: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-Расширять кругозор детей о воздухе и его свойствах, используя опыты  и эксперименты (образовательная область познания)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-развивать свободное общение со взрослыми и сверстниками в процессе проведения опытов, обогащать словарь детей: прозрачный, невидимый (речевая область).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-закрепить навыки взаимодействия в коллективе ,в группе(социально-коммуникативная  область)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-Воспитательные задачи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-воспитывать позитивное отношение к окружающему миру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-воспитывать самостоятельность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-умение понимать учебную задачу и выполнять ее самостоятельно.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-воспитывать интерес к экспериментированию, воспитывать аккуратность при работе с водой</a:t>
            </a:r>
          </a:p>
        </p:txBody>
      </p:sp>
    </p:spTree>
    <p:extLst>
      <p:ext uri="{BB962C8B-B14F-4D97-AF65-F5344CB8AC3E}">
        <p14:creationId xmlns:p14="http://schemas.microsoft.com/office/powerpoint/2010/main" val="109660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20688"/>
            <a:ext cx="59584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результат: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-итоговое занятие; презентация проекта в ДОУ; творческая презентация с участием детей: «Опыты и эксперименты в ДОУ; оформление экспериментального уголка проекта.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9592" y="2780928"/>
            <a:ext cx="5688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Теоретическая часть проекта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- составление перспективного плана работы с детьми,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- разработка конспектов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описание опытов;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оформление экспериментального уголка</a:t>
            </a:r>
          </a:p>
        </p:txBody>
      </p:sp>
    </p:spTree>
    <p:extLst>
      <p:ext uri="{BB962C8B-B14F-4D97-AF65-F5344CB8AC3E}">
        <p14:creationId xmlns:p14="http://schemas.microsoft.com/office/powerpoint/2010/main" val="132495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404664"/>
            <a:ext cx="70567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часть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( опыты)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№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воздушным  шариком, салфетками- самолеты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целлофановыми пакетами.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 descr="C:\Users\home-pc\Desktop\О.В\IMG-8b65af5d12bc6d0ca325a43eb0cdf44e-V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252" y="1624990"/>
            <a:ext cx="1562100" cy="2082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home-pc\Desktop\О.В\IMG-6cd77fd0cb19476c2f033c2ca2dc19e3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352" y="1624990"/>
            <a:ext cx="1564005" cy="208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home-pc\Desktop\О.В\DSC0380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502" y="3710965"/>
            <a:ext cx="2228850" cy="1670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home-pc\Desktop\О.В\DSC0380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788" y="3718183"/>
            <a:ext cx="231838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755576" y="5589240"/>
            <a:ext cx="7128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воздух нельзя увидеть, но его можно почувствовать. Он попадает в разные предметы и изменяет их.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3961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332656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№2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 с помощью веера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4" name="Рисунок 3" descr="C:\Users\home-pc\Desktop\О.В\IMG-32e3dd5e8d74b1213ebb121394bdbd5e-V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24744"/>
            <a:ext cx="1980220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83568" y="285293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движение воздуха - это ветер.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3568" y="3140968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№ 3.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в человеке.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home-pc\AppData\Local\Temp\Rar$DIa3536.27051\DSC0378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259" y="3933056"/>
            <a:ext cx="2211909" cy="1585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home-pc\AppData\Local\Temp\Rar$DIa3536.27051\DSC0378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957" y="3933055"/>
            <a:ext cx="1978086" cy="158591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3707904" y="5661248"/>
            <a:ext cx="5025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Мы  выдыхаете воздух ,и вода движется  Воздух есть внутри вас.</a:t>
            </a:r>
          </a:p>
          <a:p>
            <a:r>
              <a:rPr lang="ru-RU" b="1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60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188640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№ 4. Воздух находится в различных предметах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(горошек)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home-pc\AppData\Local\Temp\Rar$DIa3536.12549\DSC0379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71643"/>
            <a:ext cx="1944216" cy="147723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11560" y="2492896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Воздух находится не только в невидимом состоянии вокруг нас, но и в различных предметах.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44008" y="2924944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№5  с вертушкой- цветочком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home-pc\Desktop\О.В\IMG-28f6988b00d31aa14bcfb614ab238f9c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981991"/>
            <a:ext cx="1524000" cy="203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home-pc\Desktop\О.В\IMG-e4a5e849d03c5b1805baf949d7ea108c-V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416" y="3981991"/>
            <a:ext cx="1506855" cy="20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4139952" y="5702763"/>
            <a:ext cx="4536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Воздух может двигать предметы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214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03648" y="332656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Опыт № 6 « Мыльные пузыри»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53752"/>
            <a:ext cx="1679891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911" y="1268760"/>
            <a:ext cx="2604186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452" y="1053753"/>
            <a:ext cx="1740904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3608" y="3717032"/>
            <a:ext cx="52565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Вывод:</a:t>
            </a:r>
            <a:r>
              <a:rPr lang="ru-RU" dirty="0"/>
              <a:t> внутри мыльных пузырей находится воздух.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827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548680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Аппликации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Воздушные шары»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60326"/>
            <a:ext cx="1421219" cy="190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351111"/>
            <a:ext cx="1433256" cy="1909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11960" y="404664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Нетрадиционные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 рисования.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Кляксография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(выдувание трубочкой).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09413"/>
            <a:ext cx="1454714" cy="1936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294794"/>
            <a:ext cx="1473893" cy="1966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76795" y="3573016"/>
            <a:ext cx="4195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Заучивание стихотворения А. С. Пушкина «Ветер, ветер! Ты могуч…»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755" y="4265423"/>
            <a:ext cx="1647131" cy="2193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273853"/>
            <a:ext cx="1637400" cy="2185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643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57</TotalTime>
  <Words>245</Words>
  <Application>Microsoft Office PowerPoint</Application>
  <PresentationFormat>Экран (4:3)</PresentationFormat>
  <Paragraphs>90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home-pc</dc:creator>
  <cp:lastModifiedBy>RePack by Diakov</cp:lastModifiedBy>
  <cp:revision>14</cp:revision>
  <dcterms:created xsi:type="dcterms:W3CDTF">2018-08-15T11:41:26Z</dcterms:created>
  <dcterms:modified xsi:type="dcterms:W3CDTF">2020-10-18T12:14:07Z</dcterms:modified>
</cp:coreProperties>
</file>