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9" r:id="rId2"/>
    <p:sldId id="256" r:id="rId3"/>
    <p:sldId id="294" r:id="rId4"/>
    <p:sldId id="291" r:id="rId5"/>
    <p:sldId id="293" r:id="rId6"/>
    <p:sldId id="292" r:id="rId7"/>
    <p:sldId id="308" r:id="rId8"/>
    <p:sldId id="269" r:id="rId9"/>
    <p:sldId id="295" r:id="rId10"/>
    <p:sldId id="311" r:id="rId11"/>
    <p:sldId id="275" r:id="rId12"/>
    <p:sldId id="298" r:id="rId13"/>
    <p:sldId id="300" r:id="rId14"/>
    <p:sldId id="310" r:id="rId15"/>
    <p:sldId id="309" r:id="rId16"/>
    <p:sldId id="302" r:id="rId17"/>
    <p:sldId id="303" r:id="rId18"/>
    <p:sldId id="307" r:id="rId19"/>
    <p:sldId id="306" r:id="rId20"/>
    <p:sldId id="305" r:id="rId21"/>
    <p:sldId id="312" r:id="rId22"/>
    <p:sldId id="313" r:id="rId23"/>
    <p:sldId id="314" r:id="rId24"/>
    <p:sldId id="315" r:id="rId25"/>
    <p:sldId id="316" r:id="rId26"/>
    <p:sldId id="260" r:id="rId27"/>
    <p:sldId id="318" r:id="rId28"/>
    <p:sldId id="31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81" autoAdjust="0"/>
  </p:normalViewPr>
  <p:slideViewPr>
    <p:cSldViewPr>
      <p:cViewPr>
        <p:scale>
          <a:sx n="80" d="100"/>
          <a:sy n="80" d="100"/>
        </p:scale>
        <p:origin x="-2514" y="-6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B130F-3D80-438F-B225-58147A9492D9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47106-C8E6-412C-86CA-849EB77EA2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1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мы родиной зовем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Малая</a:t>
            </a:r>
            <a:r>
              <a:rPr lang="ru-RU" baseline="0" dirty="0" smtClean="0"/>
              <a:t> родина – город Краснозаводск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Река</a:t>
            </a:r>
            <a:r>
              <a:rPr lang="ru-RU" baseline="0" dirty="0" smtClean="0"/>
              <a:t> Кунья, плотина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Культурно</a:t>
            </a:r>
            <a:r>
              <a:rPr lang="ru-RU" baseline="0" dirty="0" smtClean="0"/>
              <a:t> – Досуговый Центр «Радуга»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«Парк Победы. Фонтан»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Мемориал воинам-землякам, павшим в годы Великой Отечественной войны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Храм Всех святых в земле Российской просиявших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Детский сад №</a:t>
            </a:r>
            <a:r>
              <a:rPr lang="ru-RU" baseline="0" dirty="0" smtClean="0"/>
              <a:t> 15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Школа № 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Школа</a:t>
            </a:r>
            <a:r>
              <a:rPr lang="ru-RU" baseline="0" dirty="0" smtClean="0"/>
              <a:t> № 7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Детская школа искусств № 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арта России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solidFill>
                  <a:srgbClr val="111111"/>
                </a:solidFill>
                <a:effectLst/>
                <a:latin typeface="Times New Roman"/>
                <a:ea typeface="Times New Roman"/>
              </a:rPr>
              <a:t>Центр детского творчества.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917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Спортивный комплекс «Старт».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427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Велотрек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7074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Поликлиника № 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8961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Чайная компания «Мал Ком»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3286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 «Я начну, а ты закончи».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Портрет Путина В. 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Красная площадь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Герб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Флаг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aseline="0" dirty="0" smtClean="0"/>
              <a:t>Гимн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 «Собери флаг России»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Малая родина – город Сергиев-Посад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47106-C8E6-412C-86CA-849EB77EA21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94464-C839-4754-9474-47BF2D7F0207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B534F-0823-40FB-BDC7-16124F07B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0" y="0"/>
            <a:ext cx="9144000" cy="838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ДОШКОЛЬНОЕ ОБРАЗОВАТЕЛЬНОЕ </a:t>
            </a:r>
            <a:r>
              <a:rPr lang="ru-RU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УЧРЕЖДЕНИЕ «ДЕТСКИЙ САД КОМБИНИРОВАННОГО ВИДА №15</a:t>
            </a:r>
            <a:r>
              <a:rPr lang="ru-RU" sz="1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latin typeface="Times New Roman" pitchFamily="18" charset="0"/>
                <a:ea typeface="+mj-ea"/>
                <a:cs typeface="Times New Roman" pitchFamily="18" charset="0"/>
              </a:rPr>
              <a:t>г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Краснозаводск, Сергиево – Посадский р-н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0" y="5643578"/>
            <a:ext cx="9144000" cy="6556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Суслова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Инна </a:t>
            </a:r>
            <a:r>
              <a:rPr lang="ru-RU" sz="2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Викторо</a:t>
            </a:r>
            <a:r>
              <a:rPr lang="ru-RU" sz="2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воспитатель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0" y="2736644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dirty="0" smtClean="0"/>
              <a:t> </a:t>
            </a:r>
            <a:r>
              <a:rPr lang="ru-RU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«Что мы Родиной зовём»</a:t>
            </a:r>
            <a:endParaRPr lang="ru-RU" sz="4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vectorme.ru/wp-content/uploads/2020/09/sergiev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549275"/>
            <a:ext cx="8639810" cy="575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photobuildings.com/photo/01/53/33/15333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999172"/>
            <a:ext cx="8639810" cy="4859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vsegda-pomnim.com/uploads/posts/2022-03/1647074801_22-vsegda-pomnim-com-p-reka-kunya-foto-2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189230"/>
            <a:ext cx="8639810" cy="6479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90191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photobuildings.com/photo/01/53/33/15333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999172"/>
            <a:ext cx="8639810" cy="485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261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un9-37.userapi.com/impg/OBOR7vajbd_xHGDjfwamNHucgM6pIm03UdI1ng/ek46ZDZtUto.jpg?size=604x402&amp;quality=96&amp;sign=2f5a0e08d76a0fd477b2c8baa0d24084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8640960" cy="6124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i.ytimg.com/vi/eHIV-m4r5Aw/maxresdefaul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999172"/>
            <a:ext cx="8639810" cy="4859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sun9-59.userapi.com/impf/c845121/v845121284/b5bdd/tn5sCC2-INs.jpg?size=973x1000&amp;quality=96&amp;sign=dde4fe4760a45908f8f9f7bbbef950e6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768752" cy="64881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52722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avatars.mds.yandex.net/get-altay/5498343/2a0000017e42e798ad090231ba8d6f827dab/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7154"/>
            <a:ext cx="8496944" cy="6417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avatars.mds.yandex.net/get-altay/1363376/2a000001630824b47b9e2f0e50e6583a4343/XX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9" y="231660"/>
            <a:ext cx="8546713" cy="6421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hotocdn.photogoroda.com/source2/cn3159/r4312/c4378/6793194.jpg?v=2017121311213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24"/>
            <a:ext cx="8424936" cy="6372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52092"/>
            <a:ext cx="8640000" cy="6480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cdn.culture.ru/images/6a52e65c-1b34-50a7-ab52-17f6499988f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87" y="584141"/>
            <a:ext cx="8676198" cy="567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rasnozavodsk.ucoz.ru/_si/0/3156527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021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226839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kopeika.org/images/blog/Super0Users/mardasov/2019/11/27/images/blog/Super0Users/mardasov/2019/11/22/2qBUI5Y-yy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11" y="633153"/>
            <a:ext cx="8723978" cy="5602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4209339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графии &amp;quot;Первенство Московской области&amp;quot; по BMX, г.Краснозаводс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05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598635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g-fotki.yandex.ru/get/16108/135932503.111/0_105c46_7da9acde_ori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447675"/>
            <a:ext cx="8953500" cy="5962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5659795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avatars.mds.yandex.net/get-altay/374295/2a0000015b16990020f98e58d7152f14ce2b/XXX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4976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5369134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transfer.belstu.by/wp-content/uploads/2020/05/1e57242c2c20358435e232d2ca4d6ca0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404664"/>
            <a:ext cx="8668491" cy="6101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.pinimg.com/originals/ee/a5/5d/eea55df6b28cfcd57d4655a042d8ec5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32" y="188639"/>
            <a:ext cx="7359670" cy="64996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783179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atic.tildacdn.com/tild3038-3731-4261-a531-653465376336/2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99" y="548680"/>
            <a:ext cx="8730431" cy="57453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4371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RASER\Desktop\0848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06" y="188640"/>
            <a:ext cx="8640000" cy="648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media-cldnry.s-nbcnews.com/image/upload/newscms/2021_11/3457719/210318-vladimir-putin-mc-12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2461"/>
            <a:ext cx="8640000" cy="6004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otovideoforum.ru/resources/image/14505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549910"/>
            <a:ext cx="8639810" cy="5758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657658471474562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640000" cy="63802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kgo-club.ru/images/NEWS/12_06_2015/flag_rossii-2560x1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kgo-club.ru/images/NEWS/12_06_2015/flag_rossii-2560x160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https://artmoskovia.ru/wp-content/uploads/2021/08/flag-rossiya-trikolor-scale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374650"/>
            <a:ext cx="8639810" cy="610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msbpartner.ru/wp-content/uploads/8/3/1/83163d90d78ee9f7082362192eb8fe67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189230"/>
            <a:ext cx="8639810" cy="6479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pkgh.edu.ru/media/k2/galleries/2651/a7hqdaoljr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920305" cy="6416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150</Words>
  <Application>Microsoft Office PowerPoint</Application>
  <PresentationFormat>Экран (4:3)</PresentationFormat>
  <Paragraphs>55</Paragraphs>
  <Slides>28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ERASER</dc:creator>
  <cp:lastModifiedBy>Пользователь Windows</cp:lastModifiedBy>
  <cp:revision>55</cp:revision>
  <dcterms:created xsi:type="dcterms:W3CDTF">2017-11-30T14:05:53Z</dcterms:created>
  <dcterms:modified xsi:type="dcterms:W3CDTF">2023-02-20T16:31:27Z</dcterms:modified>
</cp:coreProperties>
</file>