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wma" ContentType="audio/x-ms-wma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488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3529C-18DB-4FC1-83E9-E9D7CAA0139A}" type="datetimeFigureOut">
              <a:rPr lang="ru-RU" smtClean="0"/>
              <a:t>25.09.2017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6E8236-EF38-4B77-ADAD-7CF13EE524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64531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D2012-D52A-4374-8B31-55A0525C5682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200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7D2012-D52A-4374-8B31-55A0525C5682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775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0DB03-A4FF-4F0E-827E-CFADEBF163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131331"/>
      </p:ext>
    </p:extLst>
  </p:cSld>
  <p:clrMapOvr>
    <a:masterClrMapping/>
  </p:clrMapOvr>
  <p:transition spd="slow" advClick="0" advTm="20000"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6A6A34-A471-4E97-932D-3455F4E207C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6220641"/>
      </p:ext>
    </p:extLst>
  </p:cSld>
  <p:clrMapOvr>
    <a:masterClrMapping/>
  </p:clrMapOvr>
  <p:transition spd="slow" advClick="0" advTm="20000"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F3693-CCC2-48BF-9671-0844B6BA992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367202"/>
      </p:ext>
    </p:extLst>
  </p:cSld>
  <p:clrMapOvr>
    <a:masterClrMapping/>
  </p:clrMapOvr>
  <p:transition spd="slow" advClick="0" advTm="20000"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1607-B44D-4248-9C87-8183AA09743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403702"/>
      </p:ext>
    </p:extLst>
  </p:cSld>
  <p:clrMapOvr>
    <a:masterClrMapping/>
  </p:clrMapOvr>
  <p:transition spd="slow" advClick="0" advTm="20000"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63C14-8481-418A-BE94-164DCA2121D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147119"/>
      </p:ext>
    </p:extLst>
  </p:cSld>
  <p:clrMapOvr>
    <a:masterClrMapping/>
  </p:clrMapOvr>
  <p:transition spd="slow" advClick="0" advTm="20000"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63C58-3D4D-477E-8C3B-27C5E80192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789754"/>
      </p:ext>
    </p:extLst>
  </p:cSld>
  <p:clrMapOvr>
    <a:masterClrMapping/>
  </p:clrMapOvr>
  <p:transition spd="slow" advClick="0" advTm="20000"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326D59-665B-49CC-99E7-F4C53712019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915904"/>
      </p:ext>
    </p:extLst>
  </p:cSld>
  <p:clrMapOvr>
    <a:masterClrMapping/>
  </p:clrMapOvr>
  <p:transition spd="slow" advClick="0" advTm="20000"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D08A8-5E00-4FB7-8309-1B0B26914FE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87155"/>
      </p:ext>
    </p:extLst>
  </p:cSld>
  <p:clrMapOvr>
    <a:masterClrMapping/>
  </p:clrMapOvr>
  <p:transition spd="slow" advClick="0" advTm="20000"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789DAE-0C3C-4F44-8186-385BA1615A7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062908"/>
      </p:ext>
    </p:extLst>
  </p:cSld>
  <p:clrMapOvr>
    <a:masterClrMapping/>
  </p:clrMapOvr>
  <p:transition spd="slow" advClick="0" advTm="20000"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766D2-C431-4966-A77C-E61B40CEFF0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642347"/>
      </p:ext>
    </p:extLst>
  </p:cSld>
  <p:clrMapOvr>
    <a:masterClrMapping/>
  </p:clrMapOvr>
  <p:transition spd="slow" advClick="0" advTm="20000"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C190-9BFC-454D-96F9-B079A4401E7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158748"/>
      </p:ext>
    </p:extLst>
  </p:cSld>
  <p:clrMapOvr>
    <a:masterClrMapping/>
  </p:clrMapOvr>
  <p:transition spd="slow" advClick="0" advTm="20000"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598B25-5D7E-4AD7-A401-6510E39CC78B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D8F26-C62A-4CD1-AD99-0F912AD6C185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4898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D1566B-2D3D-4B5A-B4DA-8E825A940677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C16BC8-2C0C-4B2A-B09D-BA9ADF198B5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2449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56AF81C-7CB7-4D7C-8E5F-9F7A3C7CC8C6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735E39-E055-407D-AF3A-4E152952378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006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7557168-CCC6-4470-8468-9D73C56424AA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3D97B-1881-46D0-9687-57B9946FCA4D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8054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38BDE0-70EF-4029-8A08-D4876E9C8963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EF7A0-4001-40D9-860B-FBC91A15DB3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553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6D0C6D2-703C-46D5-95D4-2616BF2BBB63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826B6B-BDCC-4F57-8847-D52DCB65B71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87767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7746B6D-1742-4D33-BD78-37EF63B7F58B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2D3756-666B-48D5-A717-1D497544735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9368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F7DBF5B-902A-41F1-BA7C-CC0A682131B0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96AE0-6741-4BD3-B081-C7C6D7DAA88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71038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3E7B149-2F65-4430-BF3B-C9D063B644A0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F54CD-6490-4E4F-9FDF-3AC77345E68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9828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7EE87AE-2B63-4688-8F6C-83076646FD97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04A5-ADFA-41E7-96F5-4A5E1CD4712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2927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31328D3-BC43-4811-9B46-0F0568E2DE22}" type="datetime1">
              <a:rPr lang="ru-RU" altLang="ru-RU" smtClean="0">
                <a:solidFill>
                  <a:srgbClr val="000000"/>
                </a:solidFill>
              </a:rPr>
              <a:pPr/>
              <a:t>25.09.2017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FC222-C699-4658-9F41-FE6FF91BEDD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2446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75000">
              <a:srgbClr val="FF0000">
                <a:alpha val="73000"/>
              </a:srgbClr>
            </a:gs>
            <a:gs pos="50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DF1B1E-CA44-4035-9B35-7EE73C487E1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25.09.2017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8F618-2978-4976-BEA6-EFE0B1EE777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780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20000">
    <p:cut/>
  </p:transition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8E810E-2820-483F-A289-2F848FB48EB2}" type="datetime1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25.09.2017</a:t>
            </a:fld>
            <a:endParaRPr lang="ru-RU" altLang="ru-RU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9465C5F-3833-4FB8-9019-9976C8AF4485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7939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.png"/><Relationship Id="rId7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2.gif"/><Relationship Id="rId5" Type="http://schemas.openxmlformats.org/officeDocument/2006/relationships/image" Target="../media/image7.png"/><Relationship Id="rId10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slide" Target="slide8.xml"/><Relationship Id="rId7" Type="http://schemas.openxmlformats.org/officeDocument/2006/relationships/image" Target="../media/image23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wmf"/><Relationship Id="rId5" Type="http://schemas.openxmlformats.org/officeDocument/2006/relationships/image" Target="../media/image21.emf"/><Relationship Id="rId4" Type="http://schemas.openxmlformats.org/officeDocument/2006/relationships/slide" Target="slide7.xml"/><Relationship Id="rId9" Type="http://schemas.openxmlformats.org/officeDocument/2006/relationships/image" Target="../media/image2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slide" Target="slide11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slide" Target="slide11.xml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file:///C:\Users\Famely\Documents\&#1076;&#1089;\&#1092;&#1080;&#1079;&#1084;&#1080;&#1085;&#1091;&#1090;&#1082;&#1072;%20&#1082;%20&#1079;&#1072;&#1085;.pptx#-1,1,&#1055;&#1088;&#1077;&#1079;&#1077;&#1085;&#1090;&#1072;&#1094;&#1080;&#1103; PowerPoint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7.png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7.png"/><Relationship Id="rId3" Type="http://schemas.openxmlformats.org/officeDocument/2006/relationships/audio" Target="../media/audio1.wav"/><Relationship Id="rId7" Type="http://schemas.openxmlformats.org/officeDocument/2006/relationships/image" Target="../media/image43.png"/><Relationship Id="rId12" Type="http://schemas.microsoft.com/office/2007/relationships/hdphoto" Target="../media/hdphoto3.wdp"/><Relationship Id="rId2" Type="http://schemas.openxmlformats.org/officeDocument/2006/relationships/audio" Target="../media/audio2.wav"/><Relationship Id="rId16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46.png"/><Relationship Id="rId5" Type="http://schemas.openxmlformats.org/officeDocument/2006/relationships/image" Target="../media/image42.png"/><Relationship Id="rId15" Type="http://schemas.openxmlformats.org/officeDocument/2006/relationships/image" Target="../media/image48.png"/><Relationship Id="rId10" Type="http://schemas.openxmlformats.org/officeDocument/2006/relationships/image" Target="../media/image45.png"/><Relationship Id="rId4" Type="http://schemas.openxmlformats.org/officeDocument/2006/relationships/audio" Target="../media/audio4.wav"/><Relationship Id="rId9" Type="http://schemas.microsoft.com/office/2007/relationships/hdphoto" Target="../media/hdphoto2.wdp"/><Relationship Id="rId1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50.png"/><Relationship Id="rId7" Type="http://schemas.openxmlformats.org/officeDocument/2006/relationships/image" Target="../media/image5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56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microsoft.com/office/2007/relationships/hdphoto" Target="../media/hdphoto5.wdp"/><Relationship Id="rId9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5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5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FFFF00">
                <a:alpha val="48000"/>
              </a:srgbClr>
            </a:gs>
            <a:gs pos="75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70" y="-11705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01008"/>
            <a:ext cx="4572000" cy="4659364"/>
          </a:xfrm>
          <a:prstGeom prst="rect">
            <a:avLst/>
          </a:prstGeom>
        </p:spPr>
      </p:pic>
      <p:pic>
        <p:nvPicPr>
          <p:cNvPr id="8198" name="Picture 6" descr="C:\Users\Famely\Documents\дс\smeshariki_ezhik.gif"/>
          <p:cNvPicPr>
            <a:picLocks noChangeAspect="1" noChangeArrowheads="1" noCrop="1"/>
          </p:cNvPicPr>
          <p:nvPr/>
        </p:nvPicPr>
        <p:blipFill>
          <a:blip r:embed="rId5">
            <a:clrChange>
              <a:clrFrom>
                <a:srgbClr val="2A862B"/>
              </a:clrFrom>
              <a:clrTo>
                <a:srgbClr val="2A862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20584"/>
            <a:ext cx="3382723" cy="4510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294973"/>
            <a:ext cx="9144000" cy="4480419"/>
          </a:xfrm>
          <a:prstGeom prst="rect">
            <a:avLst/>
          </a:prstGeom>
        </p:spPr>
      </p:pic>
      <p:pic>
        <p:nvPicPr>
          <p:cNvPr id="1026" name="Picture 2" descr="https://img-fotki.yandex.ru/get/5813/200418627.df/0_14d991_f884af1b_orig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262894"/>
            <a:ext cx="8553450" cy="527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22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43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-271970"/>
            <a:ext cx="10788970" cy="751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mg-fotki.yandex.ru/get/9506/16969765.17a/0_7be99_6e0ddff5_ori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451985"/>
            <a:ext cx="9202237" cy="643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amely\Documents\дс\0_68705_ccf82332_ori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5536098"/>
            <a:ext cx="3902075" cy="132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Famely\Documents\дс\4414843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117" y="3235312"/>
            <a:ext cx="2553680" cy="3136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Famely\Documents\дс\441189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198514"/>
            <a:ext cx="2183714" cy="278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Famely\Documents\дс\4416498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974" y="329183"/>
            <a:ext cx="2594026" cy="289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Famely\Documents\дс\4194461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19669"/>
            <a:ext cx="2722070" cy="321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img-fotki.yandex.ru/get/5813/200418627.df/0_14d991_f884af1b_orig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139" y="4377658"/>
            <a:ext cx="6912768" cy="426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static.diary.ru/userdir/4/9/3/5/493589/25063867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1959" y="21826"/>
            <a:ext cx="185737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21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0" presetClass="path" presetSubtype="0" accel="50000" decel="50000" autoRev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5434 -0.04121 C 0.08594 -0.03935 0.11771 -0.04259 0.14809 -0.04445 C 0.16406 -0.04699 0.19566 -0.04699 0.21389 -0.04722 C 0.25417 -0.04676 0.29514 -0.04676 0.33542 -0.04769 C 0.37761 -0.05093 0.32899 -0.04746 0.45521 -0.04769 C 0.47587 -0.04792 0.49861 -0.04861 0.51962 -0.04954 C 0.53004 -0.04931 0.54063 -0.04954 0.5507 -0.04884 C 0.55972 -0.04861 0.55816 -0.0463 0.56615 -0.04583 C 0.57344 -0.04306 0.56563 -0.0456 0.57517 -0.04352 C 0.58924 -0.04074 0.58004 -0.04167 0.5908 -0.04074 C 0.60382 -0.03866 0.61892 -0.03866 0.6342 -0.03796 C 0.66649 -0.03843 0.65399 -0.03704 0.67222 -0.03982 C 0.68281 -0.04167 0.67257 -0.03982 0.68281 -0.04167 C 0.68438 -0.0419 0.68785 -0.04236 0.68785 -0.04259 C 0.69427 -0.04236 0.70104 -0.04236 0.70712 -0.04213 C 0.7092 -0.04167 0.70903 -0.04121 0.71077 -0.04074 C 0.71372 -0.04028 0.71702 -0.03935 0.72083 -0.03912 C 0.73663 -0.03796 0.71389 -0.03958 0.73333 -0.03843 C 0.7349 -0.0382 0.73854 -0.03796 0.73854 -0.03773 " pathEditMode="relative" rAng="0" ptsTypes="ffffffffffffffffffA">
                                      <p:cBhvr>
                                        <p:cTn id="11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1" y="-27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Famely\Documents\дс\maxresdefault39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3" r="19135" b="303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amely\Documents\дс\18720529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22083"/>
            <a:ext cx="3856690" cy="2687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Famely\Documents\дс\0_152115_5794454c_orig+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04508">
            <a:off x="3787754" y="5063947"/>
            <a:ext cx="2681720" cy="80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7784360"/>
      </p:ext>
    </p:extLst>
  </p:cSld>
  <p:clrMapOvr>
    <a:masterClrMapping/>
  </p:clrMapOvr>
  <p:transition spd="slow" advClick="0" advTm="20000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Users\Famely\Documents\дс\1354736497-0382129-www.nevsepic.com.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7386"/>
            <a:ext cx="6840760" cy="67771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188240"/>
      </p:ext>
    </p:extLst>
  </p:cSld>
  <p:clrMapOvr>
    <a:masterClrMapping/>
  </p:clrMapOvr>
  <p:transition spd="slow" advClick="0" advTm="20000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3779912" y="764704"/>
            <a:ext cx="3919755" cy="3888432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1028" name="Picture 4" descr="C:\Users\Famely\Documents\дс\0_8e653_e9fe277a_M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4289"/>
            <a:ext cx="3623482" cy="3530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Famely\Documents\дс\12665521215436e27b74f2781c5c6b62d7a3aee52441_b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482" y="538132"/>
            <a:ext cx="4235369" cy="4548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3809561" y="692696"/>
            <a:ext cx="3890106" cy="4032448"/>
          </a:xfrm>
          <a:prstGeom prst="ellipse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90843"/>
      </p:ext>
    </p:extLst>
  </p:cSld>
  <p:clrMapOvr>
    <a:masterClrMapping/>
  </p:clrMapOvr>
  <p:transition advTm="40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823"/>
            <a:ext cx="9228286" cy="6822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>
            <a:hlinkClick r:id="rId3" action="ppaction://hlinksldjump"/>
          </p:cNvPr>
          <p:cNvSpPr/>
          <p:nvPr/>
        </p:nvSpPr>
        <p:spPr>
          <a:xfrm>
            <a:off x="3419872" y="3284760"/>
            <a:ext cx="3528392" cy="33125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6149" name="Picture 5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5495925"/>
            <a:ext cx="11525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3076575"/>
            <a:ext cx="3308350" cy="204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7" name="Picture 1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14" y="1124744"/>
            <a:ext cx="2661964" cy="2666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4567" y="141286"/>
            <a:ext cx="2811463" cy="311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9" name="Text Box 15"/>
          <p:cNvSpPr txBox="1">
            <a:spLocks noChangeArrowheads="1"/>
          </p:cNvSpPr>
          <p:nvPr/>
        </p:nvSpPr>
        <p:spPr bwMode="auto">
          <a:xfrm>
            <a:off x="251520" y="35892"/>
            <a:ext cx="2987380" cy="698063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pPr algn="r" fontAlgn="base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00000"/>
                </a:solidFill>
                <a:latin typeface="AG_Cooper" panose="020B7200000000000000" pitchFamily="34" charset="0"/>
              </a:rPr>
              <a:t>Найдем предметы, </a:t>
            </a:r>
          </a:p>
          <a:p>
            <a:pPr algn="r" fontAlgn="base">
              <a:lnSpc>
                <a:spcPts val="1500"/>
              </a:lnSpc>
              <a:spcBef>
                <a:spcPct val="5000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00000"/>
                </a:solidFill>
                <a:latin typeface="AG_Cooper" panose="020B7200000000000000" pitchFamily="34" charset="0"/>
              </a:rPr>
              <a:t>похожие на </a:t>
            </a:r>
            <a:r>
              <a:rPr lang="ru-RU" altLang="ru-RU" sz="2000" b="1" dirty="0">
                <a:solidFill>
                  <a:srgbClr val="FF3300"/>
                </a:solidFill>
                <a:latin typeface="AG_Cooper" panose="020B7200000000000000" pitchFamily="34" charset="0"/>
              </a:rPr>
              <a:t>круг</a:t>
            </a: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4732467" y="4077072"/>
            <a:ext cx="451601" cy="48220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5" name="Прямоугольник 14">
            <a:hlinkClick r:id="rId3" action="ppaction://hlinksldjump"/>
          </p:cNvPr>
          <p:cNvSpPr/>
          <p:nvPr/>
        </p:nvSpPr>
        <p:spPr>
          <a:xfrm>
            <a:off x="5184068" y="4077859"/>
            <a:ext cx="451601" cy="48220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732467" y="4509120"/>
            <a:ext cx="903202" cy="482203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pic>
        <p:nvPicPr>
          <p:cNvPr id="6154" name="Picture 10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450" y="4344988"/>
            <a:ext cx="5308600" cy="2036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55" name="Oval 11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572000" y="5805488"/>
            <a:ext cx="936625" cy="936625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srgbClr val="000000"/>
                </a:solidFill>
              </a:rPr>
              <a:t>  </a:t>
            </a:r>
          </a:p>
        </p:txBody>
      </p:sp>
      <p:sp>
        <p:nvSpPr>
          <p:cNvPr id="6156" name="Oval 12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7524750" y="5805488"/>
            <a:ext cx="936625" cy="936625"/>
          </a:xfrm>
          <a:prstGeom prst="ellipse">
            <a:avLst/>
          </a:prstGeom>
          <a:solidFill>
            <a:schemeClr val="tx1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Равнобедренный треугольник 4">
            <a:hlinkClick r:id="rId3" action="ppaction://hlinksldjump"/>
          </p:cNvPr>
          <p:cNvSpPr/>
          <p:nvPr/>
        </p:nvSpPr>
        <p:spPr>
          <a:xfrm>
            <a:off x="3294378" y="1372966"/>
            <a:ext cx="3797902" cy="1912018"/>
          </a:xfrm>
          <a:prstGeom prst="triangle">
            <a:avLst/>
          </a:prstGeom>
          <a:solidFill>
            <a:srgbClr val="8C0A0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F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altLang="ru-RU" smtClean="0">
                <a:solidFill>
                  <a:srgbClr val="000000"/>
                </a:solidFill>
              </a:rPr>
              <a:t>Назаренко О.В.</a:t>
            </a:r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970257"/>
      </p:ext>
    </p:extLst>
  </p:cSld>
  <p:clrMapOvr>
    <a:masterClrMapping/>
  </p:clrMapOvr>
  <p:transition advTm="17276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B050"/>
            </a:gs>
            <a:gs pos="50000">
              <a:srgbClr val="FFFF00">
                <a:alpha val="48000"/>
              </a:srgbClr>
            </a:gs>
            <a:gs pos="75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70" y="-11705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01008"/>
            <a:ext cx="4572000" cy="46593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00" y="-1107504"/>
            <a:ext cx="10380465" cy="4464496"/>
          </a:xfrm>
          <a:prstGeom prst="rect">
            <a:avLst/>
          </a:prstGeom>
        </p:spPr>
      </p:pic>
      <p:pic>
        <p:nvPicPr>
          <p:cNvPr id="7" name="Picture 2" descr="C:\Users\Famely\Documents\дс\0_87b42_80aae95_M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7120">
            <a:off x="4303468" y="2822571"/>
            <a:ext cx="3706012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Управляющая кнопка: возврат 8">
            <a:hlinkClick r:id="rId7" action="ppaction://hlinksldjump" highlightClick="1"/>
          </p:cNvPr>
          <p:cNvSpPr/>
          <p:nvPr/>
        </p:nvSpPr>
        <p:spPr>
          <a:xfrm>
            <a:off x="7956376" y="5733256"/>
            <a:ext cx="648072" cy="648072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39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200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gradFill flip="none" rotWithShape="1">
          <a:gsLst>
            <a:gs pos="0">
              <a:srgbClr val="00B050"/>
            </a:gs>
            <a:gs pos="50000">
              <a:srgbClr val="FFFF00">
                <a:alpha val="48000"/>
              </a:srgbClr>
            </a:gs>
            <a:gs pos="75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770" y="-11705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01008"/>
            <a:ext cx="4572000" cy="46593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8600" y="-1107504"/>
            <a:ext cx="10380465" cy="4464496"/>
          </a:xfrm>
          <a:prstGeom prst="rect">
            <a:avLst/>
          </a:prstGeom>
        </p:spPr>
      </p:pic>
      <p:pic>
        <p:nvPicPr>
          <p:cNvPr id="6" name="Picture 2" descr="C:\Users\Famely\Documents\дс\0_8e652_46d5469c_M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403" y="2708920"/>
            <a:ext cx="3240360" cy="335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возврат 7">
            <a:hlinkClick r:id="rId7" action="ppaction://hlinksldjump" highlightClick="1"/>
          </p:cNvPr>
          <p:cNvSpPr/>
          <p:nvPr/>
        </p:nvSpPr>
        <p:spPr>
          <a:xfrm>
            <a:off x="7812360" y="5661248"/>
            <a:ext cx="648072" cy="648072"/>
          </a:xfrm>
          <a:prstGeom prst="actionButtonReturn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444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14011" y="127460"/>
            <a:ext cx="8856984" cy="65527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077072"/>
            <a:ext cx="4046597" cy="2780928"/>
          </a:xfrm>
          <a:prstGeom prst="rect">
            <a:avLst/>
          </a:prstGeom>
        </p:spPr>
      </p:pic>
      <p:pic>
        <p:nvPicPr>
          <p:cNvPr id="5122" name="Picture 2" descr="C:\Users\Famely\Documents\дс\зел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98" y="763367"/>
            <a:ext cx="1395300" cy="1044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Famely\Documents\дс\рпазноцв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8917" y="1567182"/>
            <a:ext cx="2717485" cy="2035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Famely\Documents\дс\желт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994591"/>
            <a:ext cx="3336068" cy="2498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Famely\Documents\дс\голуб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9" y="3535427"/>
            <a:ext cx="2601385" cy="194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Famely\Documents\дс\темн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506" y="941038"/>
            <a:ext cx="2707519" cy="2027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вал 2"/>
          <p:cNvSpPr/>
          <p:nvPr/>
        </p:nvSpPr>
        <p:spPr>
          <a:xfrm>
            <a:off x="2600567" y="127460"/>
            <a:ext cx="4680520" cy="158417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Сложи в корзинку только большие клубочки</a:t>
            </a:r>
            <a:endParaRPr lang="ru-RU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53611" y="1218505"/>
            <a:ext cx="2337018" cy="1750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3" descr="C:\Users\Famely\Documents\дс\0_8e654_2852165e_M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416" y="5037252"/>
            <a:ext cx="1763688" cy="1817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2300728"/>
      </p:ext>
    </p:extLst>
  </p:cSld>
  <p:clrMapOvr>
    <a:masterClrMapping/>
  </p:clrMapOvr>
  <p:transition spd="slow" advClick="0" advTm="2000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2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74 -0.00556 C -0.04149 0.00647 -0.02917 0.0259 -0.02066 0.03377 C -0.0151 0.03863 -0.0059 0.05158 -0.0059 0.05181 C -0.00104 0.06453 0.00469 0.07286 0.01285 0.08188 C 0.01719 0.08674 0.02361 0.09993 0.02361 0.10016 C 0.02917 0.12144 0.03472 0.14897 0.04635 0.16608 C 0.05278 0.1758 0.05833 0.17765 0.0651 0.18575 C 0.07049 0.19245 0.07604 0.1987 0.08125 0.20541 C 0.08785 0.21443 0.09445 0.22461 0.10399 0.22877 C 0.11181 0.23548 0.1217 0.23571 0.1309 0.23756 C 0.14028 0.24219 0.15035 0.2371 0.15903 0.24473 C 0.16267 0.25214 0.16823 0.25792 0.17379 0.26278 C 0.18195 0.2792 0.18906 0.29632 0.20191 0.30742 C 0.21163 0.32616 0.23316 0.33379 0.24879 0.34143 C 0.25677 0.35716 0.26597 0.37404 0.2783 0.38422 C 0.2849 0.38977 0.29201 0.39324 0.29844 0.39856 C 0.29931 0.40087 0.3 0.40365 0.30104 0.40573 C 0.30226 0.40781 0.30434 0.40874 0.30504 0.41105 C 0.30747 0.41753 0.30938 0.44066 0.31042 0.44506 C 0.31337 0.45685 0.30972 0.44344 0.31441 0.45593 C 0.3151 0.45755 0.3158 0.46125 0.3158 0.46148 L 0.32257 0.45593 " pathEditMode="relative" rAng="0" ptsTypes="ffffffffffffffffffffAA">
                                      <p:cBhvr>
                                        <p:cTn id="30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233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5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587 -0.07639 C -0.02274 -0.02523 -0.02483 -0.04467 -0.02153 -0.01759 C -0.02049 0.00139 -0.01858 0.01875 -0.01702 0.0375 C -0.01632 0.1169 -0.02083 0.14977 -0.01111 0.20996 C -0.00938 0.23218 -0.01111 0.22153 -0.00677 0.23935 C -0.00573 0.24329 -0.00382 0.25116 -0.00382 0.25139 C -0.00521 0.27338 -0.00434 0.27871 -0.01702 0.29028 C -0.01806 0.29236 -0.01875 0.29445 -0.01997 0.2963 C -0.02274 0.30046 -0.02639 0.30347 -0.02882 0.3081 C -0.03247 0.31528 -0.03524 0.32269 -0.03906 0.32963 C -0.04097 0.33889 -0.04254 0.34699 -0.04653 0.35509 C -0.04601 0.36088 -0.04653 0.36713 -0.04497 0.37269 C -0.04393 0.37685 -0.03455 0.37963 -0.03177 0.38056 C -0.02292 0.38357 -0.01233 0.38472 -0.00382 0.38843 C 1.66667E-6 0.39005 0.00399 0.39236 0.00798 0.39236 L 0.02257 0.36875 " pathEditMode="relative" rAng="0" ptsTypes="ffffffffffffffAA">
                                      <p:cBhvr>
                                        <p:cTn id="35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" y="23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4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5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14 -0.02963 C -0.01093 -0.02708 -0.00538 -0.02546 -4.16667E-6 -0.02361 C 0.01285 -0.01343 0.00157 -0.0206 0.0191 -0.01574 C 0.02205 -0.01481 0.025 -0.01343 0.02796 -0.01204 C 0.02934 -0.01134 0.03073 -0.01042 0.0323 -0.00995 C 0.04844 -0.00509 0.06441 0.00162 0.08091 0.0037 C 0.09167 0.00301 0.10243 0.00301 0.1132 0.00185 C 0.12049 0.00116 0.12778 -0.00486 0.13525 -0.00602 C 0.14254 -0.00694 0.15 -0.00741 0.1573 -0.0081 C 0.16233 -0.00903 0.16702 -0.01227 0.17205 -0.01204 C 0.19219 -0.01157 0.2323 -0.0081 0.2323 -0.00787 C 0.25678 -0.00231 0.28125 -0.00255 0.30591 -0.00023 C 0.3099 0.00093 0.31858 0.00278 0.32362 0.00579 C 0.32553 0.00694 0.32726 0.00903 0.32934 0.00972 C 0.34705 0.01551 0.36598 0.01528 0.38386 0.01944 C 0.39445 0.02176 0.40434 0.02639 0.41476 0.02917 C 0.42778 0.03264 0.44115 0.03472 0.45434 0.03704 C 0.46528 0.04213 0.47553 0.04745 0.48681 0.05093 C 0.4908 0.05208 0.49862 0.05463 0.49862 0.05486 C 0.51112 0.06597 0.52639 0.06806 0.54115 0.07037 C 0.54306 0.07107 0.54514 0.0713 0.54705 0.07245 C 0.54879 0.07338 0.54983 0.07569 0.55157 0.07639 C 0.55625 0.07847 0.56146 0.07847 0.56615 0.08032 C 0.57587 0.08403 0.58403 0.08982 0.5941 0.0919 C 0.60452 0.09745 0.62379 0.10185 0.63525 0.10185 L 0.64115 0.07639 " pathEditMode="relative" rAng="0" ptsTypes="ffffffffffffffffffffffffAA">
                                      <p:cBhvr>
                                        <p:cTn id="40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65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51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5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3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840" y="-67580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Объект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393380">
            <a:off x="1077651" y="-704982"/>
            <a:ext cx="6974097" cy="7267008"/>
          </a:xfrm>
          <a:prstGeom prst="rect">
            <a:avLst/>
          </a:prstGeom>
        </p:spPr>
      </p:pic>
      <p:pic>
        <p:nvPicPr>
          <p:cNvPr id="3" name="Detskie_pesenki_-_Malen_kiy_ezhik_muzofon.com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544" y="2420888"/>
            <a:ext cx="3764808" cy="4369832"/>
          </a:xfrm>
          <a:prstGeom prst="rect">
            <a:avLst/>
          </a:prstGeom>
        </p:spPr>
      </p:pic>
      <p:sp>
        <p:nvSpPr>
          <p:cNvPr id="2" name="Выноска-облако 1"/>
          <p:cNvSpPr/>
          <p:nvPr/>
        </p:nvSpPr>
        <p:spPr>
          <a:xfrm>
            <a:off x="6012160" y="2564904"/>
            <a:ext cx="2664296" cy="1536844"/>
          </a:xfrm>
          <a:prstGeom prst="cloudCallout">
            <a:avLst>
              <a:gd name="adj1" fmla="val -60689"/>
              <a:gd name="adj2" fmla="val 135399"/>
            </a:avLst>
          </a:prstGeom>
          <a:solidFill>
            <a:schemeClr val="tx2">
              <a:lumMod val="60000"/>
              <a:lumOff val="40000"/>
              <a:alpha val="3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</a:rPr>
              <a:t>У-ФФФФ..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</a:rPr>
              <a:t>УСТАЛ!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4" name="Управляющая кнопка: фильм 3">
            <a:hlinkClick r:id="rId8" action="ppaction://hlinkpres?slideindex=1&amp;slidetitle=Презентация PowerPoint" highlightClick="1"/>
          </p:cNvPr>
          <p:cNvSpPr/>
          <p:nvPr/>
        </p:nvSpPr>
        <p:spPr>
          <a:xfrm>
            <a:off x="8172400" y="5913276"/>
            <a:ext cx="720080" cy="504056"/>
          </a:xfrm>
          <a:prstGeom prst="actionButtonMovie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02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7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3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7840" y="-67274"/>
            <a:ext cx="10439576" cy="72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5536" y="-353144"/>
            <a:ext cx="6984776" cy="6426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2197" y="2860052"/>
            <a:ext cx="3840163" cy="3687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C:\Users\Famely\Documents\дс\0_68705_ccf82332_ori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0910" y="5405237"/>
            <a:ext cx="3902075" cy="132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Famely\Documents\дс\0_152115_5794454c_orig++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7072678" y="4470315"/>
            <a:ext cx="3121025" cy="983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33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кругленный прямоугольник 15"/>
          <p:cNvSpPr/>
          <p:nvPr/>
        </p:nvSpPr>
        <p:spPr>
          <a:xfrm>
            <a:off x="143508" y="169080"/>
            <a:ext cx="8856984" cy="65527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Прямоугольник с двумя вырезанными противолежащими углами 1"/>
          <p:cNvSpPr/>
          <p:nvPr/>
        </p:nvSpPr>
        <p:spPr>
          <a:xfrm>
            <a:off x="179512" y="188640"/>
            <a:ext cx="8784976" cy="6480720"/>
          </a:xfrm>
          <a:prstGeom prst="snip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627784" y="4444143"/>
            <a:ext cx="1503962" cy="1433129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147" b="95886" l="4667" r="98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295" y="1686522"/>
            <a:ext cx="1715705" cy="159846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131" y="620688"/>
            <a:ext cx="1624320" cy="172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9205" b="99163" l="9804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486466">
            <a:off x="4421922" y="1769113"/>
            <a:ext cx="1471649" cy="22988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698" y="2636911"/>
            <a:ext cx="1634101" cy="176341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9200" l="1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746" y="359195"/>
            <a:ext cx="2052000" cy="2052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>
                        <a14:foregroundMark x1="50120" y1="30324" x2="50120" y2="30324"/>
                        <a14:foregroundMark x1="42410" y1="31516" x2="42410" y2="315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735" y="3992776"/>
            <a:ext cx="1678265" cy="237210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17032"/>
            <a:ext cx="2191604" cy="2467098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2176464" y="377904"/>
            <a:ext cx="4176464" cy="1106784"/>
          </a:xfrm>
          <a:prstGeom prst="ellipse">
            <a:avLst/>
          </a:prstGeom>
          <a:gradFill>
            <a:gsLst>
              <a:gs pos="0">
                <a:srgbClr val="FFF200"/>
              </a:gs>
              <a:gs pos="56000">
                <a:srgbClr val="FF7A00"/>
              </a:gs>
              <a:gs pos="100000">
                <a:srgbClr val="FF0300"/>
              </a:gs>
              <a:gs pos="100000">
                <a:srgbClr val="4D0808"/>
              </a:gs>
            </a:gsLst>
            <a:lin ang="162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black"/>
                </a:solidFill>
              </a:rPr>
              <a:t>Выбери предметы только красного цвета</a:t>
            </a:r>
            <a:endParaRPr lang="ru-RU" b="1" dirty="0">
              <a:solidFill>
                <a:prstClr val="black"/>
              </a:solidFill>
            </a:endParaRPr>
          </a:p>
        </p:txBody>
      </p:sp>
      <p:pic>
        <p:nvPicPr>
          <p:cNvPr id="3074" name="Picture 2" descr="C:\Users\Famely\Documents\дс\0_8e659_76706882_orig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9768"/>
            <a:ext cx="1800200" cy="2071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02756"/>
      </p:ext>
    </p:extLst>
  </p:cSld>
  <p:clrMapOvr>
    <a:masterClrMapping/>
  </p:clrMapOvr>
  <p:transition spd="slow" advClick="0" advTm="20000"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43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552" y="-459432"/>
            <a:ext cx="10788970" cy="751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радуга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1404664" y="110192"/>
            <a:ext cx="11521280" cy="6747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http://img-fotki.yandex.ru/get/9748/16969765.1dd/0_8b0ff_45803ba9_ori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36256" y="-1420294"/>
            <a:ext cx="5760640" cy="739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amely\Documents\дс\0_68705_ccf82332_orig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5536098"/>
            <a:ext cx="3902075" cy="132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" y="2276872"/>
            <a:ext cx="2808312" cy="2617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 descr="C:\Users\Famely\Documents\дс\3995245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399721"/>
            <a:ext cx="1636074" cy="2272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Famely\Documents\дс\0_8e98c_5a598a01_ori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8871" y="4611704"/>
            <a:ext cx="1800204" cy="2001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Famely\Documents\дс\0_8afb1_7bda7895_orig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91089" y="2181432"/>
            <a:ext cx="1747324" cy="280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Famely\Documents\дс\4194461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94160"/>
            <a:ext cx="2141268" cy="2530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98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00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412447"/>
      </p:ext>
    </p:extLst>
  </p:cSld>
  <p:clrMapOvr>
    <a:masterClrMapping/>
  </p:clrMapOvr>
  <p:transition spd="slow" advClick="0" advTm="20000">
    <p:cu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43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Клипарт &quot; Растения - листики, травка, веточки, кустики, деревья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0568" y="-271970"/>
            <a:ext cx="10788970" cy="7516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mg-fotki.yandex.ru/get/9506/16969765.17a/0_7be99_6e0ddff5_orig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451985"/>
            <a:ext cx="9202237" cy="643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amely\Documents\дс\0_68705_ccf82332_ori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5536098"/>
            <a:ext cx="3902075" cy="132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://static.diary.ru/userdir/4/9/3/5/493589/2506386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1959" y="21826"/>
            <a:ext cx="185737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3870" y="-781922"/>
            <a:ext cx="5761037" cy="739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https://img-fotki.yandex.ru/get/5813/200418627.df/0_14d991_f884af1b_ori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139" y="4377658"/>
            <a:ext cx="6912768" cy="4264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зонты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7023">
            <a:off x="-174487" y="1363009"/>
            <a:ext cx="4106960" cy="3860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Famely\Documents\дс\4194461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411145"/>
            <a:ext cx="2722070" cy="3216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385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8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0" presetClass="path" presetSubtype="0" accel="50000" decel="50000" autoRev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5434 -0.04121 C 0.08594 -0.03935 0.11771 -0.04259 0.14809 -0.04445 C 0.16406 -0.04699 0.19566 -0.04699 0.21389 -0.04722 C 0.25417 -0.04676 0.29514 -0.04676 0.33542 -0.04769 C 0.37761 -0.05093 0.32899 -0.04746 0.45521 -0.04769 C 0.47587 -0.04792 0.49861 -0.04861 0.51962 -0.04954 C 0.53004 -0.04931 0.54063 -0.04954 0.5507 -0.04884 C 0.55972 -0.04861 0.55816 -0.0463 0.56615 -0.04583 C 0.57344 -0.04306 0.56563 -0.0456 0.57517 -0.04352 C 0.58924 -0.04074 0.58004 -0.04167 0.5908 -0.04074 C 0.60382 -0.03866 0.61892 -0.03866 0.6342 -0.03796 C 0.66649 -0.03843 0.65399 -0.03704 0.67222 -0.03982 C 0.68281 -0.04167 0.67257 -0.03982 0.68281 -0.04167 C 0.68438 -0.0419 0.68785 -0.04236 0.68785 -0.04259 C 0.69427 -0.04236 0.70104 -0.04236 0.70712 -0.04213 C 0.7092 -0.04167 0.70903 -0.04121 0.71077 -0.04074 C 0.71372 -0.04028 0.71702 -0.03935 0.72083 -0.03912 C 0.73663 -0.03796 0.71389 -0.03958 0.73333 -0.03843 C 0.7349 -0.0382 0.73854 -0.03796 0.73854 -0.03773 " pathEditMode="relative" rAng="0" ptsTypes="ffffffffffffffffffA">
                                      <p:cBhvr>
                                        <p:cTn id="11" dur="5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1" y="-278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"/>
                                            </p:cond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43000">
              <a:srgbClr val="FFFF00">
                <a:alpha val="48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-fotki.yandex.ru/get/9506/16969765.17a/0_7be99_6e0ddff5_ori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4584" y="-451985"/>
            <a:ext cx="9202237" cy="6433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Famely\Documents\дс\0_68705_ccf82332_or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052" y="5536098"/>
            <a:ext cx="3902075" cy="1321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studiomult.ru/wp-content/uploads/2014/07/3783-960x54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6" r="-5866"/>
          <a:stretch/>
        </p:blipFill>
        <p:spPr bwMode="auto">
          <a:xfrm>
            <a:off x="-180528" y="0"/>
            <a:ext cx="993710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совунь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9546" y="1603437"/>
            <a:ext cx="5817495" cy="523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>
                <a:solidFill>
                  <a:prstClr val="black">
                    <a:tint val="75000"/>
                  </a:prstClr>
                </a:solidFill>
              </a:rPr>
              <a:t>Назаренко О.В.</a:t>
            </a: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98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6000">
        <p:split orient="vert"/>
      </p:transition>
    </mc:Choice>
    <mc:Fallback xmlns="">
      <p:transition spd="slow" advClick="0" advTm="2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72</Words>
  <Application>Microsoft Office PowerPoint</Application>
  <PresentationFormat>Экран (4:3)</PresentationFormat>
  <Paragraphs>25</Paragraphs>
  <Slides>16</Slides>
  <Notes>2</Notes>
  <HiddenSlides>2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16</vt:i4>
      </vt:variant>
    </vt:vector>
  </HeadingPairs>
  <TitlesOfParts>
    <vt:vector size="18" baseType="lpstr">
      <vt:lpstr>1_Тема Office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 Назаренко</dc:creator>
  <cp:lastModifiedBy>Оксана Назаренко</cp:lastModifiedBy>
  <cp:revision>1</cp:revision>
  <dcterms:created xsi:type="dcterms:W3CDTF">2017-09-25T08:11:19Z</dcterms:created>
  <dcterms:modified xsi:type="dcterms:W3CDTF">2017-09-25T08:13:38Z</dcterms:modified>
</cp:coreProperties>
</file>