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F1F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9" d="100"/>
          <a:sy n="99" d="100"/>
        </p:scale>
        <p:origin x="78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36A87-15A4-45AC-A3CA-DA49C317BC31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99CB2-DE25-4005-954C-FD7103CFF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176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36A87-15A4-45AC-A3CA-DA49C317BC31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99CB2-DE25-4005-954C-FD7103CFF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30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36A87-15A4-45AC-A3CA-DA49C317BC31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99CB2-DE25-4005-954C-FD7103CFF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1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36A87-15A4-45AC-A3CA-DA49C317BC31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99CB2-DE25-4005-954C-FD7103CFF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216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36A87-15A4-45AC-A3CA-DA49C317BC31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99CB2-DE25-4005-954C-FD7103CFF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351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36A87-15A4-45AC-A3CA-DA49C317BC31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99CB2-DE25-4005-954C-FD7103CFF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223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36A87-15A4-45AC-A3CA-DA49C317BC31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99CB2-DE25-4005-954C-FD7103CFF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823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36A87-15A4-45AC-A3CA-DA49C317BC31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99CB2-DE25-4005-954C-FD7103CFF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455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36A87-15A4-45AC-A3CA-DA49C317BC31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99CB2-DE25-4005-954C-FD7103CFF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371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36A87-15A4-45AC-A3CA-DA49C317BC31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99CB2-DE25-4005-954C-FD7103CFF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636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36A87-15A4-45AC-A3CA-DA49C317BC31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99CB2-DE25-4005-954C-FD7103CFF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329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36A87-15A4-45AC-A3CA-DA49C317BC31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99CB2-DE25-4005-954C-FD7103CFF3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639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378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313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239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591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8546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121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1690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8972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5205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9030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256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1761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0926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6090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4939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0667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0995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4471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5583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3405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207267" y="1559293"/>
            <a:ext cx="6448927" cy="2675823"/>
          </a:xfrm>
          <a:prstGeom prst="roundRect">
            <a:avLst/>
          </a:prstGeom>
          <a:solidFill>
            <a:srgbClr val="6F1F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</a:p>
          <a:p>
            <a:pPr algn="ctr"/>
            <a:r>
              <a:rPr lang="ru-RU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</a:t>
            </a:r>
            <a:endParaRPr lang="ru-RU" sz="5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683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382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783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988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404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793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257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6763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</Words>
  <Application>Microsoft Office PowerPoint</Application>
  <PresentationFormat>Широкоэкранный</PresentationFormat>
  <Paragraphs>2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nikolarud@yandex.ru</dc:creator>
  <cp:lastModifiedBy>nikolarud@yandex.ru</cp:lastModifiedBy>
  <cp:revision>2</cp:revision>
  <dcterms:created xsi:type="dcterms:W3CDTF">2020-04-23T12:09:55Z</dcterms:created>
  <dcterms:modified xsi:type="dcterms:W3CDTF">2020-04-23T12:17:12Z</dcterms:modified>
</cp:coreProperties>
</file>