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67" r:id="rId5"/>
    <p:sldId id="259" r:id="rId6"/>
    <p:sldId id="262" r:id="rId7"/>
    <p:sldId id="260" r:id="rId8"/>
    <p:sldId id="270" r:id="rId9"/>
    <p:sldId id="271" r:id="rId10"/>
    <p:sldId id="263" r:id="rId11"/>
    <p:sldId id="268" r:id="rId12"/>
    <p:sldId id="269" r:id="rId13"/>
    <p:sldId id="265" r:id="rId14"/>
    <p:sldId id="26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04" autoAdjust="0"/>
    <p:restoredTop sz="94660"/>
  </p:normalViewPr>
  <p:slideViewPr>
    <p:cSldViewPr>
      <p:cViewPr varScale="1">
        <p:scale>
          <a:sx n="111" d="100"/>
          <a:sy n="111" d="100"/>
        </p:scale>
        <p:origin x="162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B05D2-762B-43BE-B713-D6F4722896C8}" type="datetimeFigureOut">
              <a:rPr lang="ru-RU" smtClean="0"/>
              <a:pPr/>
              <a:t>02.12.2018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E2DB1-8D4D-4085-8087-0E4EA3A814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шш\Downloads\дети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"/>
            <a:ext cx="9144000" cy="68199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00438"/>
            <a:ext cx="7772400" cy="1785950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Давайте познакомимся!»</a:t>
            </a:r>
            <a:br>
              <a:rPr lang="ru-RU" sz="4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643578"/>
            <a:ext cx="6400800" cy="642942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Логопедическая группа №9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шш\Downloads\дети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Группа наша замечательная, 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Здесь ребята обаятельные,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Смелые, веселые и озорные,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И, несомненно все талантливые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шш\Desktop\ддсс\IMG_313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071678"/>
            <a:ext cx="6858048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шш\Downloads\дети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28825"/>
            <a:ext cx="9144000" cy="109156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Береги свою планету –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Ведь другой, похожей , нету!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600200"/>
            <a:ext cx="4429156" cy="482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шш\Downloads\дети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600075"/>
            <a:ext cx="9143999" cy="80581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Быстро встанем по порядку,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Дружно сделаем зарядку!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шш\Desktop\ддсс\IMG_313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500306"/>
            <a:ext cx="4143404" cy="3714776"/>
          </a:xfrm>
          <a:prstGeom prst="rect">
            <a:avLst/>
          </a:prstGeom>
          <a:noFill/>
        </p:spPr>
      </p:pic>
      <p:pic>
        <p:nvPicPr>
          <p:cNvPr id="1028" name="Picture 4" descr="C:\Users\шш\Desktop\ддсс\IMG_313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357298"/>
            <a:ext cx="4038600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шш\Downloads\дети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столами мы сидим,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Вкусный завтрак мы едим,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Постарались повара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Приготовили с утра!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шш\Desktop\ддсс\IMG_312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2143116"/>
            <a:ext cx="6191249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шш\Downloads\дети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Все умеем делать сами-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Клеить, рисовать, лепить!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Ведь с умелыми руками</a:t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Веселее на свете жить.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шш\Desktop\ддсс\IMG_311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786058"/>
            <a:ext cx="4214842" cy="3214710"/>
          </a:xfrm>
          <a:prstGeom prst="rect">
            <a:avLst/>
          </a:prstGeom>
          <a:noFill/>
        </p:spPr>
      </p:pic>
      <p:pic>
        <p:nvPicPr>
          <p:cNvPr id="3074" name="Picture 2" descr="C:\Users\шш\Desktop\ддсс\IMG_31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357431"/>
            <a:ext cx="403860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шш\Downloads\дети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0090"/>
            <a:ext cx="9144000" cy="85725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музыкальном зале нашем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Мы поем, играем, пляшем !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шш\Desktop\ддсс\IMG_31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204864"/>
            <a:ext cx="4281518" cy="4167361"/>
          </a:xfrm>
          <a:prstGeom prst="rect">
            <a:avLst/>
          </a:prstGeom>
          <a:noFill/>
        </p:spPr>
      </p:pic>
      <p:pic>
        <p:nvPicPr>
          <p:cNvPr id="3075" name="Picture 3" descr="C:\Users\шш\Desktop\ддсс\IMG_310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143116"/>
            <a:ext cx="4281518" cy="4071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C:\Users\шш\Downloads\дети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71451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Логопед у нас волшебник,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Скажу честно: - Она маг…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её помощью победный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Первый делаю я шаг!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200" name="Picture 8" descr="C:\Users\шш\Desktop\ддсс\IMG_31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00306"/>
            <a:ext cx="4038600" cy="3643338"/>
          </a:xfrm>
          <a:prstGeom prst="rect">
            <a:avLst/>
          </a:prstGeom>
          <a:noFill/>
        </p:spPr>
      </p:pic>
      <p:pic>
        <p:nvPicPr>
          <p:cNvPr id="8201" name="Picture 9" descr="C:\Users\шш\Desktop\ддсс\IMG_31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500306"/>
            <a:ext cx="4038600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шш\Downloads\дети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Раскрыли в нас таланты,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певцы и музыканты,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художники, танцоры, </a:t>
            </a:r>
            <a:b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И, немножечко, актёры!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C:\Users\шш\Desktop\ддсс\IMG_308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357430"/>
            <a:ext cx="6034617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шш\Downloads\дети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прогулку вышла дружно, 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Наша дружная семья!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143116"/>
            <a:ext cx="3786214" cy="398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143125"/>
            <a:ext cx="3786214" cy="398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шш\Downloads\дети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0075"/>
            <a:ext cx="9144000" cy="80581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природы нет плохой погоды!</a:t>
            </a: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шш\Desktop\ддсс\IMG_31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500174"/>
            <a:ext cx="4038600" cy="3877482"/>
          </a:xfrm>
          <a:prstGeom prst="rect">
            <a:avLst/>
          </a:prstGeom>
          <a:noFill/>
        </p:spPr>
      </p:pic>
      <p:pic>
        <p:nvPicPr>
          <p:cNvPr id="5124" name="Picture 4" descr="C:\Users\шш\Desktop\ддсс\IMG_313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348706"/>
            <a:ext cx="4038600" cy="3866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шш\Downloads\дети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Играть мы любим очень</a:t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 знаете, друзья:</a:t>
            </a:r>
            <a:b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 игр ведь  ребёнку</a:t>
            </a: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Прожить  никак нельзя.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шш\Downloads\153816821150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71744"/>
            <a:ext cx="3857652" cy="3500462"/>
          </a:xfrm>
          <a:prstGeom prst="rect">
            <a:avLst/>
          </a:prstGeom>
          <a:noFill/>
        </p:spPr>
      </p:pic>
      <p:pic>
        <p:nvPicPr>
          <p:cNvPr id="6148" name="Picture 4" descr="C:\Users\шш\Desktop\ддсс\IMG_31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857364"/>
            <a:ext cx="4038600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шш\Downloads\дети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Поиграли, а теперь 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Нужно нам помочь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Всю листву мы дружно соберём</a:t>
            </a:r>
            <a:b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совсем не устаём!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шш\Desktop\ддсс\IMG_309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214554"/>
            <a:ext cx="4281518" cy="3434565"/>
          </a:xfrm>
          <a:prstGeom prst="rect">
            <a:avLst/>
          </a:prstGeom>
          <a:noFill/>
        </p:spPr>
      </p:pic>
      <p:pic>
        <p:nvPicPr>
          <p:cNvPr id="4099" name="Picture 3" descr="C:\Users\шш\Desktop\ддсс\IMG_309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214554"/>
            <a:ext cx="4210080" cy="34345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шш\Downloads\дети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Солнце скрылось за домами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Покидаем детский сад.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 рассказываю маме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 себя и про ребят.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 мы хором песни пели,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 играли в чехарду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мы пили,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мы ели</a:t>
            </a:r>
            <a:b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читали в детсаду!</a:t>
            </a: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63</Words>
  <Application>Microsoft Office PowerPoint</Application>
  <PresentationFormat>Экран (4:3)</PresentationFormat>
  <Paragraphs>15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«Давайте познакомимся!» </vt:lpstr>
      <vt:lpstr>Группа наша замечательная,  Здесь ребята обаятельные, Смелые, веселые и озорные, И, несомненно все талантливые! </vt:lpstr>
      <vt:lpstr>    Береги свою планету – Ведь другой, похожей , нету!</vt:lpstr>
      <vt:lpstr>Быстро встанем по порядку, Дружно сделаем зарядку!</vt:lpstr>
      <vt:lpstr>За столами мы сидим, Вкусный завтрак мы едим, Постарались повара Приготовили с утра!</vt:lpstr>
      <vt:lpstr>Все умеем делать сами- Клеить, рисовать, лепить! Ведь с умелыми руками Веселее на свете жить.</vt:lpstr>
      <vt:lpstr>В музыкальном зале нашем Мы поем, играем, пляшем ! .</vt:lpstr>
      <vt:lpstr>Логопед у нас волшебник, Скажу честно: - Она маг… С её помощью победный Первый делаю я шаг! </vt:lpstr>
      <vt:lpstr>Раскрыли в нас таланты, Мы певцы и музыканты, Мы художники, танцоры,  И, немножечко, актёры!</vt:lpstr>
      <vt:lpstr>На прогулку вышла дружно,  Наша дружная семья! </vt:lpstr>
      <vt:lpstr>У природы нет плохой погоды!</vt:lpstr>
      <vt:lpstr>Играть мы любим очень Вы знаете, друзья: Без игр ведь  ребёнку Прожить  никак нельзя.</vt:lpstr>
      <vt:lpstr>Поиграли, а теперь  Нужно нам помочь Всю листву мы дружно соберём И совсем не устаём!</vt:lpstr>
      <vt:lpstr>Солнце скрылось за домами Покидаем детский сад. Я рассказываю маме Про себя и про ребят. Как мы хором песни пели, Как играли в чехарду Что мы пили, Что мы ели Что читали в детсаду!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User</dc:creator>
  <cp:lastModifiedBy>Назаренко Вячеслав</cp:lastModifiedBy>
  <cp:revision>27</cp:revision>
  <dcterms:created xsi:type="dcterms:W3CDTF">2018-09-30T13:00:38Z</dcterms:created>
  <dcterms:modified xsi:type="dcterms:W3CDTF">2018-12-02T08:43:18Z</dcterms:modified>
</cp:coreProperties>
</file>