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Default Extension="jpg" ContentType="image/jpeg"/>
  <Override PartName="/ppt/presentation.xml" ContentType="application/vnd.ms-powerpoint.slideshow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48" r:id="rId1"/>
  </p:sldMasterIdLst>
  <p:notesMasterIdLst>
    <p:notesMasterId r:id="rId10"/>
  </p:notesMasterIdLst>
  <p:sldIdLst>
    <p:sldId id="262" r:id="rId2"/>
    <p:sldId id="264" r:id="rId3"/>
    <p:sldId id="256" r:id="rId4"/>
    <p:sldId id="257" r:id="rId5"/>
    <p:sldId id="258" r:id="rId6"/>
    <p:sldId id="259" r:id="rId7"/>
    <p:sldId id="260" r:id="rId8"/>
    <p:sldId id="261" r:id="rId9"/>
  </p:sldIdLst>
  <p:sldSz cx="9144000" cy="5143500" type="screen16x9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Раздел по умолчанию" id="{E116ABFC-1245-447C-A953-E4F325ABB4DD}">
          <p14:sldIdLst>
            <p14:sldId id="262"/>
            <p14:sldId id="264"/>
            <p14:sldId id="256"/>
            <p14:sldId id="257"/>
            <p14:sldId id="258"/>
            <p14:sldId id="259"/>
            <p14:sldId id="260"/>
            <p14:sldId id="261"/>
          </p14:sldIdLst>
        </p14:section>
      </p14:section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3399"/>
    <a:srgbClr val="003E9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96" d="100"/>
          <a:sy n="96" d="100"/>
        </p:scale>
        <p:origin x="-1476" y="-96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489B96C-26F6-4151-9CA5-ED5CF215BD47}" type="datetimeFigureOut">
              <a:rPr lang="ru-RU" smtClean="0"/>
              <a:t>29.09.2017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0D4B901-B428-45BD-962C-D7E8A5C619B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1803129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C61948-09BA-47B0-8A1F-D6F759EF1789}" type="datetime1">
              <a:rPr lang="ru-RU" smtClean="0"/>
              <a:t>29.09.2017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/>
              <a:t>Назаренко О.В. МБДОУ№15 г.Краснозаводск.</a:t>
            </a: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44EE14-2988-4137-98AA-3EF7F5D8BC6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6832282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CEA7BE-E322-4D6C-B372-86D93F66DFF5}" type="datetime1">
              <a:rPr lang="ru-RU" smtClean="0"/>
              <a:t>29.09.2017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/>
              <a:t>Назаренко О.В. МБДОУ№15 г.Краснозаводск.</a:t>
            </a: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44EE14-2988-4137-98AA-3EF7F5D8BC6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2926728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E88076-1617-46AB-8196-1CF39BFE1E9D}" type="datetime1">
              <a:rPr lang="ru-RU" smtClean="0"/>
              <a:t>29.09.2017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/>
              <a:t>Назаренко О.В. МБДОУ№15 г.Краснозаводск.</a:t>
            </a: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44EE14-2988-4137-98AA-3EF7F5D8BC6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0390029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900113"/>
            <a:ext cx="4038600" cy="254555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900113"/>
            <a:ext cx="4038600" cy="254555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B18ACA-D53D-4BC6-90BD-6B3CC7215C05}" type="datetime1">
              <a:rPr lang="ru-RU" smtClean="0"/>
              <a:t>29.09.2017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/>
              <a:t>Назаренко О.В. МБДОУ№15 г.Краснозаводск.</a:t>
            </a: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44EE14-2988-4137-98AA-3EF7F5D8BC6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2536330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EC7F01-6F05-4031-8955-A96669FE81E3}" type="datetime1">
              <a:rPr lang="ru-RU" smtClean="0"/>
              <a:t>29.09.2017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/>
              <a:t>Назаренко О.В. МБДОУ№15 г.Краснозаводск.</a:t>
            </a:r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44EE14-2988-4137-98AA-3EF7F5D8BC6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244470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1EC6DA-AF99-4A2A-89D8-FAC02AFE0F7E}" type="datetime1">
              <a:rPr lang="ru-RU" smtClean="0"/>
              <a:t>29.09.2017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/>
              <a:t>Назаренко О.В. МБДОУ№15 г.Краснозаводск.</a:t>
            </a:r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44EE14-2988-4137-98AA-3EF7F5D8BC6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1706345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94BFC8-A038-419A-AE17-8289981FEFD2}" type="datetime1">
              <a:rPr lang="ru-RU" smtClean="0"/>
              <a:t>29.09.2017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/>
              <a:t>Назаренко О.В. МБДОУ№15 г.Краснозаводск.</a:t>
            </a:r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44EE14-2988-4137-98AA-3EF7F5D8BC6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1770231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EBB54A-E43F-43E7-9135-25CE0AD5674F}" type="datetime1">
              <a:rPr lang="ru-RU" smtClean="0"/>
              <a:t>29.09.2017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/>
              <a:t>Назаренко О.В. МБДОУ№15 г.Краснозаводск.</a:t>
            </a: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44EE14-2988-4137-98AA-3EF7F5D8BC6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0927288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BC6355-89BC-4A31-AC98-3565990D9B17}" type="datetime1">
              <a:rPr lang="ru-RU" smtClean="0"/>
              <a:t>29.09.2017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/>
              <a:t>Назаренко О.В. МБДОУ№15 г.Краснозаводск.</a:t>
            </a: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44EE14-2988-4137-98AA-3EF7F5D8BC6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2604844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5A17D8-C4CA-4D2C-ABA6-0399EBB48D96}" type="datetime1">
              <a:rPr lang="ru-RU" smtClean="0"/>
              <a:t>29.09.2017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/>
              <a:t>Назаренко О.В. МБДОУ№15 г.Краснозаводск.</a:t>
            </a: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44EE14-2988-4137-98AA-3EF7F5D8BC6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6275202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154781"/>
            <a:ext cx="2057400" cy="329088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154781"/>
            <a:ext cx="6019800" cy="329088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821484-BD9C-4CAB-9B53-202CECD7DBF5}" type="datetime1">
              <a:rPr lang="ru-RU" smtClean="0"/>
              <a:t>29.09.2017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/>
              <a:t>Назаренко О.В. МБДОУ№15 г.Краснозаводск.</a:t>
            </a: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44EE14-2988-4137-98AA-3EF7F5D8BC6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8105119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D5B9E47-A6D2-485C-82D1-A4AB2FC28DB3}" type="datetime1">
              <a:rPr lang="ru-RU" smtClean="0"/>
              <a:t>29.09.2017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ru-RU" smtClean="0"/>
              <a:t>Назаренко О.В. МБДОУ№15 г.Краснозаводск.</a:t>
            </a: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D44EE14-2988-4137-98AA-3EF7F5D8BC6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28395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.jpeg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png"/><Relationship Id="rId3" Type="http://schemas.openxmlformats.org/officeDocument/2006/relationships/image" Target="../media/image9.png"/><Relationship Id="rId7" Type="http://schemas.openxmlformats.org/officeDocument/2006/relationships/image" Target="../media/image13.png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2.png"/><Relationship Id="rId5" Type="http://schemas.openxmlformats.org/officeDocument/2006/relationships/image" Target="../media/image11.jpg"/><Relationship Id="rId4" Type="http://schemas.openxmlformats.org/officeDocument/2006/relationships/image" Target="../media/image10.gif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9.png"/><Relationship Id="rId4" Type="http://schemas.openxmlformats.org/officeDocument/2006/relationships/image" Target="../media/image18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7" Type="http://schemas.openxmlformats.org/officeDocument/2006/relationships/image" Target="../media/image25.pn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4.png"/><Relationship Id="rId5" Type="http://schemas.openxmlformats.org/officeDocument/2006/relationships/image" Target="../media/image23.jpeg"/><Relationship Id="rId4" Type="http://schemas.openxmlformats.org/officeDocument/2006/relationships/image" Target="../media/image2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7000"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type="subTitle" idx="1"/>
          </p:nvPr>
        </p:nvSpPr>
        <p:spPr>
          <a:xfrm>
            <a:off x="1547664" y="4142285"/>
            <a:ext cx="6400800" cy="980272"/>
          </a:xfrm>
        </p:spPr>
        <p:txBody>
          <a:bodyPr/>
          <a:lstStyle/>
          <a:p>
            <a:r>
              <a:rPr lang="ru-RU" dirty="0" smtClean="0"/>
              <a:t>ФЭМП. Старшая группа.</a:t>
            </a:r>
            <a:endParaRPr lang="ru-RU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289224" y="2110085"/>
            <a:ext cx="8565551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5400" b="1" cap="none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Счет предметов. Величина.</a:t>
            </a:r>
          </a:p>
        </p:txBody>
      </p:sp>
    </p:spTree>
    <p:extLst>
      <p:ext uri="{BB962C8B-B14F-4D97-AF65-F5344CB8AC3E}">
        <p14:creationId xmlns:p14="http://schemas.microsoft.com/office/powerpoint/2010/main" val="8025496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7000"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6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964488" y="2283718"/>
            <a:ext cx="2369241" cy="236924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Нижний колонтитул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/>
              <a:t>Назаренко О.В. МБДОУ№15 г.Краснозаводск.</a:t>
            </a: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882439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11944 -0.02007 C 0.10711 -0.01081 0.09288 -0.00525 0.07951 -0.00154 C 0.07204 0.00278 0.06388 0.00247 0.0559 0.00432 C 0.04843 0.00772 0.04132 0.00556 0.03402 0.00278 C 0.02899 -0.00247 0.02309 -0.00463 0.01718 -0.00741 C 0.00868 -0.00587 0.00538 -0.0071 -0.00105 0.00031 C -0.0033 0.00525 -0.00608 0.00648 -0.00955 0.00988 C -0.01164 0.01235 -0.01372 0.01544 -0.01615 0.0176 C -0.02431 0.02471 -0.03629 0.02718 -0.04549 0.03057 C -0.06598 0.04694 -0.1066 0.04015 -0.1224 0.04077 C -0.13143 0.04416 -0.13924 0.0454 -0.14879 0.04632 C -0.15782 0.0491 -0.16684 0.063 -0.17257 0.07381 C -0.17605 0.0803 -0.1783 0.08833 -0.18299 0.09296 C -0.18542 0.10068 -0.18837 0.10716 -0.1915 0.11488 C -0.19306 0.11859 -0.19323 0.12322 -0.19514 0.12631 C -0.19896 0.13218 -0.21094 0.13619 -0.21615 0.13774 C -0.22414 0.13743 -0.23177 0.13743 -0.23993 0.1365 C -0.24098 0.1365 -0.24184 0.13527 -0.24271 0.13496 C -0.24688 0.1328 -0.25591 0.13064 -0.25591 0.13094 C -0.25938 0.12878 -0.2625 0.12724 -0.26632 0.12631 C -0.27136 0.12075 -0.27657 0.1223 -0.28247 0.1189 C -0.29028 0.11427 -0.29809 0.11241 -0.30608 0.10902 C -0.30955 0.10747 -0.31302 0.10593 -0.3165 0.10469 C -0.31875 0.10346 -0.32309 0.10161 -0.32309 0.10191 C -0.33368 0.10531 -0.33421 0.11612 -0.34115 0.12631 C -0.34827 0.13681 -0.36441 0.14546 -0.37448 0.14793 C -0.38421 0.1538 -0.39688 0.15534 -0.40764 0.15658 C -0.42171 0.16183 -0.43021 0.15905 -0.4474 0.15812 C -0.44896 0.1575 -0.45052 0.1572 -0.45209 0.15658 C -0.454 0.15596 -0.45782 0.1538 -0.45782 0.15411 C -0.46355 0.14762 -0.46528 0.1433 -0.47014 0.1365 C -0.47205 0.12415 -0.47709 0.11674 -0.4816 0.10716 C -0.48403 0.10222 -0.48507 0.09543 -0.4882 0.09141 C -0.48993 0.08894 -0.4915 0.08616 -0.49375 0.08555 C -0.49618 0.08462 -0.50139 0.08277 -0.50139 0.08308 C -0.50782 0.08369 -0.51407 0.084 -0.52049 0.08555 C -0.52639 0.08678 -0.53021 0.09852 -0.53646 0.10161 C -0.54063 0.10655 -0.54514 0.1118 -0.54775 0.1189 C -0.54948 0.12384 -0.55348 0.13341 -0.55348 0.13372 C -0.55643 0.14793 -0.56511 0.14639 -0.57344 0.14947 C -0.58612 0.14855 -0.58976 0.15194 -0.59618 0.13774 C -0.59862 0.12569 -0.59775 0.13094 -0.59914 0.12199 C -0.59931 0.11396 -0.59862 0.10624 -0.6 0.09883 C -0.60035 0.09636 -0.60191 0.10315 -0.60191 0.10593 C -0.60209 0.1118 -0.60209 0.11766 -0.60087 0.12322 C -0.6 0.12693 -0.59532 0.13218 -0.59532 0.13249 " pathEditMode="relative" rAng="0" ptsTypes="fffffffffffffffffffffffffffffffffffffffffffffA">
                                      <p:cBhvr>
                                        <p:cTn id="6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6076" y="908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2" y="0"/>
            <a:ext cx="9144001" cy="51435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354354">
            <a:off x="4368628" y="271738"/>
            <a:ext cx="5944662" cy="3351855"/>
          </a:xfrm>
          <a:prstGeom prst="rect">
            <a:avLst/>
          </a:prstGeom>
        </p:spPr>
      </p:pic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65525" y="2387600"/>
            <a:ext cx="2011363" cy="365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7" name="Рисунок 16"/>
          <p:cNvPicPr>
            <a:picLocks noChangeAspect="1"/>
          </p:cNvPicPr>
          <p:nvPr/>
        </p:nvPicPr>
        <p:blipFill>
          <a:blip r:embed="rId6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0032" y="124405"/>
            <a:ext cx="3398335" cy="20984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001565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accel="4000" decel="6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arrow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30000">
              <a:srgbClr val="003E9A"/>
            </a:gs>
            <a:gs pos="66000">
              <a:srgbClr val="85C2FF"/>
            </a:gs>
            <a:gs pos="86000">
              <a:srgbClr val="C4D6EB"/>
            </a:gs>
            <a:gs pos="100000">
              <a:srgbClr val="FFEBFA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05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802993" y="0"/>
            <a:ext cx="5217279" cy="5143500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/>
              <a:t>Назаренко О.В. МБДОУ№15 г.Краснозаводск.</a:t>
            </a: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980370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5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6000" b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11760" y="1552451"/>
            <a:ext cx="2149359" cy="3250059"/>
          </a:xfrm>
        </p:spPr>
      </p:pic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355976" y="1923678"/>
            <a:ext cx="2848668" cy="25922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590240" y="2787774"/>
            <a:ext cx="2014736" cy="201473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8" name="Picture 6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2616" y="2283718"/>
            <a:ext cx="2526074" cy="237312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" name="Picture 3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691680" y="3814718"/>
            <a:ext cx="1224136" cy="12454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3923928" y="3795142"/>
            <a:ext cx="1713516" cy="11052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/>
              <a:t>Назаренко О.В. МБДОУ№15 г.Краснозаводск.</a:t>
            </a: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56982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accel="2000" decel="2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6" accel="2000" decel="2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87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2733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996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996" tmFilter="0, 0; 0.125,0.2665; 0.25,0.4; 0.375,0.465; 0.5,0.5;  0.625,0.535; 0.75,0.6; 0.875,0.7335; 1,1">
                                          <p:stCondLst>
                                            <p:cond delay="996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98" tmFilter="0, 0; 0.125,0.2665; 0.25,0.4; 0.375,0.465; 0.5,0.5;  0.625,0.535; 0.75,0.6; 0.875,0.7335; 1,1">
                                          <p:stCondLst>
                                            <p:cond delay="1986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46" tmFilter="0, 0; 0.125,0.2665; 0.25,0.4; 0.375,0.465; 0.5,0.5;  0.625,0.535; 0.75,0.6; 0.875,0.7335; 1,1">
                                          <p:stCondLst>
                                            <p:cond delay="248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5" dur="39">
                                          <p:stCondLst>
                                            <p:cond delay="975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6" dur="249" decel="50000">
                                          <p:stCondLst>
                                            <p:cond delay="101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7" dur="39">
                                          <p:stCondLst>
                                            <p:cond delay="196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8" dur="249" decel="50000">
                                          <p:stCondLst>
                                            <p:cond delay="2007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9" dur="39">
                                          <p:stCondLst>
                                            <p:cond delay="2463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0" dur="249" decel="50000">
                                          <p:stCondLst>
                                            <p:cond delay="2502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1" dur="39">
                                          <p:stCondLst>
                                            <p:cond delay="2712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2" dur="249" decel="50000">
                                          <p:stCondLst>
                                            <p:cond delay="2751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8" accel="200" decel="2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0" fill="hold"/>
                                        <p:tgtEl>
                                          <p:spTgt spid="30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0" fill="hold"/>
                                        <p:tgtEl>
                                          <p:spTgt spid="30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246" y="29190"/>
            <a:ext cx="9046754" cy="5092030"/>
          </a:xfrm>
        </p:spPr>
      </p:pic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/>
              <a:t>Назаренко О.В. МБДОУ№15 г.Краснозаводск.</a:t>
            </a: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61965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7000"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763688" y="3219822"/>
            <a:ext cx="1152128" cy="113837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0" name="Picture 4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3707904" y="3147814"/>
            <a:ext cx="2124943" cy="209210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1" name="Picture 5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228184" y="1875935"/>
            <a:ext cx="2837451" cy="268777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Нижний колонтитул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/>
              <a:t>Назаренко О.В. МБДОУ№15 г.Краснозаводск.</a:t>
            </a: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389322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10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10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10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101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10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101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10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101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10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101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101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039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3563888" y="2859782"/>
            <a:ext cx="1316717" cy="172819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" name="Picture 3"/>
          <p:cNvPicPr>
            <a:picLocks noChangeAspect="1" noChangeArrowheads="1"/>
          </p:cNvPicPr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987941" y="1666703"/>
            <a:ext cx="2890606" cy="289060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Волна 3"/>
          <p:cNvSpPr/>
          <p:nvPr/>
        </p:nvSpPr>
        <p:spPr>
          <a:xfrm>
            <a:off x="386716" y="195486"/>
            <a:ext cx="3609219" cy="936104"/>
          </a:xfrm>
          <a:prstGeom prst="wave">
            <a:avLst/>
          </a:prstGeom>
          <a:gradFill flip="none" rotWithShape="1">
            <a:lin ang="2700000" scaled="1"/>
            <a:tileRect/>
          </a:gradFill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Волна 7"/>
          <p:cNvSpPr/>
          <p:nvPr/>
        </p:nvSpPr>
        <p:spPr>
          <a:xfrm>
            <a:off x="386716" y="1203598"/>
            <a:ext cx="2448272" cy="504056"/>
          </a:xfrm>
          <a:prstGeom prst="wave">
            <a:avLst/>
          </a:prstGeom>
          <a:gradFill flip="none" rotWithShape="1">
            <a:gsLst>
              <a:gs pos="0">
                <a:schemeClr val="accent2">
                  <a:tint val="50000"/>
                  <a:satMod val="300000"/>
                </a:schemeClr>
              </a:gs>
              <a:gs pos="46000">
                <a:schemeClr val="accent2">
                  <a:tint val="37000"/>
                  <a:satMod val="300000"/>
                </a:schemeClr>
              </a:gs>
              <a:gs pos="100000">
                <a:schemeClr val="accent2">
                  <a:tint val="15000"/>
                  <a:satMod val="350000"/>
                </a:schemeClr>
              </a:gs>
            </a:gsLst>
            <a:lin ang="0" scaled="1"/>
            <a:tileRect/>
          </a:gradFill>
          <a:ln/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5124" name="Picture 4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 rot="21409251">
            <a:off x="5742422" y="1363071"/>
            <a:ext cx="1060467" cy="6891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5" name="Picture 5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 rot="20305852">
            <a:off x="3661912" y="2805438"/>
            <a:ext cx="535470" cy="37782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/>
              <a:t>Назаренко О.В. МБДОУ№15 г.Краснозаводск.</a:t>
            </a: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216109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5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13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" fill="hold">
                      <p:stCondLst>
                        <p:cond delay="0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</p:childTnLst>
        </p:cTn>
      </p:par>
    </p:tnLst>
    <p:bldLst>
      <p:bldP spid="4" grpId="1" animBg="1"/>
      <p:bldP spid="8" grpId="0" animBg="1"/>
    </p:bld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161</TotalTime>
  <Words>58</Words>
  <Application>Microsoft Office PowerPoint</Application>
  <PresentationFormat>Экран (16:9)</PresentationFormat>
  <Paragraphs>8</Paragraphs>
  <Slides>8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8</vt:i4>
      </vt:variant>
    </vt:vector>
  </HeadingPairs>
  <TitlesOfParts>
    <vt:vector size="9" baseType="lpstr"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diakov.net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Оксана Назаренко</dc:creator>
  <cp:lastModifiedBy>Оксана Назаренко</cp:lastModifiedBy>
  <cp:revision>19</cp:revision>
  <dcterms:created xsi:type="dcterms:W3CDTF">2017-09-11T17:10:26Z</dcterms:created>
  <dcterms:modified xsi:type="dcterms:W3CDTF">2017-09-29T06:15:03Z</dcterms:modified>
</cp:coreProperties>
</file>