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6" r:id="rId4"/>
    <p:sldId id="267" r:id="rId5"/>
    <p:sldId id="261" r:id="rId6"/>
    <p:sldId id="272" r:id="rId7"/>
    <p:sldId id="262" r:id="rId8"/>
    <p:sldId id="263" r:id="rId9"/>
    <p:sldId id="264" r:id="rId10"/>
    <p:sldId id="268" r:id="rId11"/>
    <p:sldId id="269" r:id="rId12"/>
    <p:sldId id="270" r:id="rId13"/>
    <p:sldId id="271" r:id="rId14"/>
    <p:sldId id="273" r:id="rId15"/>
    <p:sldId id="274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19" d="100"/>
          <a:sy n="119" d="100"/>
        </p:scale>
        <p:origin x="-1284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D662A3-F15F-4029-B71D-5127A9145854}" type="datetimeFigureOut">
              <a:rPr lang="ru-RU" smtClean="0"/>
              <a:pPr/>
              <a:t>17.10.2017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0321D3-D22F-4B93-B45B-6B26F62B563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Иренк\Pictures\дет.сад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85786" y="1357298"/>
            <a:ext cx="7358114" cy="3357586"/>
          </a:xfrm>
        </p:spPr>
        <p:txBody>
          <a:bodyPr>
            <a:normAutofit/>
          </a:bodyPr>
          <a:lstStyle/>
          <a:p>
            <a:r>
              <a:rPr lang="ru-RU" sz="4800" dirty="0" smtClean="0">
                <a:solidFill>
                  <a:srgbClr val="0070C0"/>
                </a:solidFill>
              </a:rPr>
              <a:t>Добро пожаловать в нашу группу – большую,  дружную и озорную…</a:t>
            </a:r>
            <a:br>
              <a:rPr lang="ru-RU" sz="4800" dirty="0" smtClean="0">
                <a:solidFill>
                  <a:srgbClr val="0070C0"/>
                </a:solidFill>
              </a:rPr>
            </a:br>
            <a:endParaRPr lang="ru-RU" sz="48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:\Users\Иренк\Pictures\Новая папка экология\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715148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28794" y="274638"/>
            <a:ext cx="6758006" cy="2511420"/>
          </a:xfrm>
        </p:spPr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70C0"/>
                </a:solidFill>
              </a:rPr>
              <a:t>Вот и центр игр у нас, здесь можно с куклами играть или всех на ужин праздничный позвать. </a:t>
            </a:r>
            <a:endParaRPr lang="ru-RU" sz="3200" dirty="0">
              <a:solidFill>
                <a:srgbClr val="0070C0"/>
              </a:solidFill>
            </a:endParaRPr>
          </a:p>
        </p:txBody>
      </p:sp>
      <p:pic>
        <p:nvPicPr>
          <p:cNvPr id="2050" name="Picture 2" descr="C:\Users\Иренк\Desktop\фото дет.сад(№15)\играем и занимаемся в группе\Фото-041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071810"/>
            <a:ext cx="4038600" cy="3571900"/>
          </a:xfrm>
          <a:prstGeom prst="rect">
            <a:avLst/>
          </a:prstGeom>
          <a:noFill/>
        </p:spPr>
      </p:pic>
      <p:pic>
        <p:nvPicPr>
          <p:cNvPr id="2051" name="Picture 3" descr="C:\Users\Иренк\Desktop\фото дет.сад(№15)\играем и занимаемся в группе\Фото-0462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143248"/>
            <a:ext cx="4038600" cy="335758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C:\Users\Иренк\Pictures\Новая папка экология\0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Конструкторов и игр разных много, они способностям открывают дорогу!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3074" name="Picture 2" descr="C:\Users\Иренк\Desktop\фото дет.сад(№15)\играем и занимаемся в группе\IMG_2600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3075" name="Picture 3" descr="C:\Users\Иренк\Desktop\фото дет.сад(№15)\играем и занимаемся в группе\магнит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970264" y="1600200"/>
            <a:ext cx="3394472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1" name="Picture 5" descr="C:\Users\Иренк\Pictures\Новая папка экология\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Гуляем мы в любое время года и в любую погоду.</a:t>
            </a:r>
            <a:endParaRPr lang="ru-RU" sz="3200" dirty="0"/>
          </a:p>
        </p:txBody>
      </p:sp>
      <p:pic>
        <p:nvPicPr>
          <p:cNvPr id="4099" name="Picture 3" descr="C:\Users\Иренк\Desktop\фото дет.сад(№15)\гуляем в любую погоду\1491927933358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143116"/>
            <a:ext cx="3429024" cy="3929090"/>
          </a:xfrm>
          <a:prstGeom prst="rect">
            <a:avLst/>
          </a:prstGeom>
          <a:noFill/>
        </p:spPr>
      </p:pic>
      <p:pic>
        <p:nvPicPr>
          <p:cNvPr id="4100" name="Picture 4" descr="C:\Users\Иренк\Desktop\фото дет.сад(№15)\гуляем в любую погоду\IMG_234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5" name="Picture 5" descr="C:\Users\Иренк\Pictures\Новая папка экология\0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1143000"/>
          </a:xfrm>
        </p:spPr>
        <p:txBody>
          <a:bodyPr>
            <a:normAutofit fontScale="90000"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Любят наши ребята попрыгать, поскакать и в уборке воспитателям помогать</a:t>
            </a:r>
            <a:r>
              <a:rPr lang="ru-RU" sz="2800" dirty="0" smtClean="0">
                <a:solidFill>
                  <a:srgbClr val="00B050"/>
                </a:solidFill>
              </a:rPr>
              <a:t>!</a:t>
            </a:r>
            <a:endParaRPr lang="ru-RU" sz="2800" dirty="0">
              <a:solidFill>
                <a:srgbClr val="00B050"/>
              </a:solidFill>
            </a:endParaRPr>
          </a:p>
        </p:txBody>
      </p:sp>
      <p:pic>
        <p:nvPicPr>
          <p:cNvPr id="5123" name="Picture 3" descr="C:\Users\Иренк\Desktop\фото дет.сад(№15)\гуляем в любую погоду\IMG_21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1643050"/>
            <a:ext cx="4038600" cy="3734606"/>
          </a:xfrm>
          <a:prstGeom prst="rect">
            <a:avLst/>
          </a:prstGeom>
          <a:noFill/>
        </p:spPr>
      </p:pic>
      <p:pic>
        <p:nvPicPr>
          <p:cNvPr id="5124" name="Picture 4" descr="C:\Users\Иренк\Desktop\фото дет.сад(№15)\гуляем в любую погоду\IMG_234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2643182"/>
            <a:ext cx="4038600" cy="385765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ренк\Pictures\дет.сад2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3042" y="785794"/>
            <a:ext cx="5643602" cy="3643338"/>
          </a:xfrm>
        </p:spPr>
        <p:txBody>
          <a:bodyPr>
            <a:noAutofit/>
          </a:bodyPr>
          <a:lstStyle/>
          <a:p>
            <a:r>
              <a:rPr lang="ru-RU" sz="3600" b="1" i="1" dirty="0" smtClean="0">
                <a:solidFill>
                  <a:srgbClr val="7030A0"/>
                </a:solidFill>
              </a:rPr>
              <a:t>Что такое счастье?</a:t>
            </a: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>Проще нет ответа.</a:t>
            </a: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r>
              <a:rPr lang="ru-RU" sz="3600" b="1" i="1" dirty="0" smtClean="0">
                <a:solidFill>
                  <a:srgbClr val="7030A0"/>
                </a:solidFill>
              </a:rPr>
              <a:t>Оно есть у каждого – Это наши дети!!!</a:t>
            </a:r>
            <a:r>
              <a:rPr lang="ru-RU" sz="3600" dirty="0" smtClean="0">
                <a:solidFill>
                  <a:srgbClr val="7030A0"/>
                </a:solidFill>
              </a:rPr>
              <a:t/>
            </a:r>
            <a:br>
              <a:rPr lang="ru-RU" sz="3600" dirty="0" smtClean="0">
                <a:solidFill>
                  <a:srgbClr val="7030A0"/>
                </a:solidFill>
              </a:rPr>
            </a:br>
            <a:endParaRPr lang="ru-RU" sz="3600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Иренк\Pictures\дет.сад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480" y="274638"/>
            <a:ext cx="6972320" cy="3511552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rgbClr val="7030A0"/>
                </a:solidFill>
              </a:rPr>
              <a:t>СПАСИБО ЗА ВНИМАНИЕ!</a:t>
            </a:r>
            <a:endParaRPr lang="ru-RU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Иренк\Pictures\дет.сад30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23813" y="-63500"/>
            <a:ext cx="9191626" cy="6985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00232" y="357166"/>
            <a:ext cx="6686568" cy="121444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</a:rPr>
              <a:t>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движении! </a:t>
            </a:r>
            <a:r>
              <a:rPr lang="ru-RU" sz="2000" dirty="0" smtClean="0">
                <a:solidFill>
                  <a:srgbClr val="002060"/>
                </a:solidFill>
              </a:rPr>
              <a:t/>
            </a:r>
            <a:br>
              <a:rPr lang="ru-RU" sz="2000" dirty="0" smtClean="0">
                <a:solidFill>
                  <a:srgbClr val="002060"/>
                </a:solidFill>
              </a:rPr>
            </a:br>
            <a:r>
              <a:rPr lang="ru-RU" sz="2000" i="1" dirty="0" smtClean="0">
                <a:solidFill>
                  <a:srgbClr val="002060"/>
                </a:solidFill>
              </a:rPr>
              <a:t>Руссо Ж.-Ж. 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1026" name="Picture 2" descr="C:\Users\Иренк\Desktop\фото дет.сад(№15)\наш досуг\IMG_261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57438" y="1612702"/>
            <a:ext cx="6500812" cy="487560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Users\Иренк\Pictures\Новая папка экология\0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86908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solidFill>
                  <a:srgbClr val="00B050"/>
                </a:solidFill>
              </a:rPr>
              <a:t>Здоровье в порядке, спасибо зарядке!</a:t>
            </a:r>
            <a:endParaRPr lang="ru-RU" sz="3200" dirty="0">
              <a:solidFill>
                <a:srgbClr val="00B050"/>
              </a:solidFill>
            </a:endParaRPr>
          </a:p>
        </p:txBody>
      </p:sp>
      <p:pic>
        <p:nvPicPr>
          <p:cNvPr id="7170" name="Picture 2" descr="C:\Users\Иренк\Desktop\фото дет.сад(№15)\играем и занимаемся в группе\рабочий стол 0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700808"/>
            <a:ext cx="4038600" cy="2880320"/>
          </a:xfrm>
          <a:prstGeom prst="rect">
            <a:avLst/>
          </a:prstGeom>
          <a:noFill/>
        </p:spPr>
      </p:pic>
      <p:pic>
        <p:nvPicPr>
          <p:cNvPr id="7171" name="Picture 3" descr="C:\Users\Иренк\Desktop\фото дет.сад(№15)\играем и занимаемся в группе\рабочий стол 040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140968"/>
            <a:ext cx="4172272" cy="321699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7" name="Picture 5" descr="C:\Users\Иренк\Pictures\Новая папка экология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85918" y="274638"/>
            <a:ext cx="6900882" cy="186847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Продолжаем укреплять наше здоровье.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Лук от семи недуг!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На подоконнике растет, поливать не забываем и урожай не один раз собираем</a:t>
            </a:r>
            <a:r>
              <a:rPr lang="ru-RU" sz="2800" dirty="0" smtClean="0"/>
              <a:t>.</a:t>
            </a:r>
            <a:endParaRPr lang="ru-RU" sz="2800" dirty="0"/>
          </a:p>
        </p:txBody>
      </p:sp>
      <p:pic>
        <p:nvPicPr>
          <p:cNvPr id="8" name="Picture 3" descr="C:\Users\Иренк\Desktop\Новая папка (уголок природы)\IMG_2366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028950"/>
          </a:xfrm>
          <a:prstGeom prst="rect">
            <a:avLst/>
          </a:prstGeom>
          <a:noFill/>
        </p:spPr>
      </p:pic>
      <p:pic>
        <p:nvPicPr>
          <p:cNvPr id="8196" name="Picture 4" descr="C:\Users\Иренк\Desktop\Новая папка (уголок природы)\IMG_241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643314"/>
            <a:ext cx="4038600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C:\Users\Иренк\Pictures\Новая папка экология\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7901014" cy="2214578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FF0000"/>
                </a:solidFill>
              </a:rPr>
              <a:t>Группа наша это большая семья,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дружная и озорная!</a:t>
            </a:r>
            <a:br>
              <a:rPr lang="ru-RU" sz="2800" dirty="0" smtClean="0">
                <a:solidFill>
                  <a:srgbClr val="FF0000"/>
                </a:solidFill>
              </a:rPr>
            </a:br>
            <a:r>
              <a:rPr lang="ru-RU" sz="2800" dirty="0" smtClean="0">
                <a:solidFill>
                  <a:srgbClr val="FF0000"/>
                </a:solidFill>
              </a:rPr>
              <a:t>Знаем мы страну и край родной и гордится  ими, помогает уголок Родины любимой!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026" name="Picture 2" descr="C:\Users\Иренк\Desktop\фото дет.сад(№15)\IMG_2627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4691" y="2285992"/>
            <a:ext cx="6034617" cy="43577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9" name="Picture 5" descr="C:\Users\Иренк\Pictures\Новая папка экология\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7356" y="274638"/>
            <a:ext cx="6829444" cy="2511420"/>
          </a:xfrm>
        </p:spPr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Экскурсия к памятнику погибших воинов в  г.Краснозаводск. В каждом городе и в каждом селе то монумент, то скромный обелиск, напоминает нынешнему поколению, что ради жизни на земле, ради детей и внуков миллионы Советских людей отдали свои жизни. 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6146" name="Picture 2" descr="C:\Users\Иренк\Desktop\фото дет.сад(№15)\9 мая\IMG_2509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43248"/>
            <a:ext cx="4038600" cy="3286148"/>
          </a:xfrm>
          <a:prstGeom prst="rect">
            <a:avLst/>
          </a:prstGeom>
          <a:noFill/>
        </p:spPr>
      </p:pic>
      <p:pic>
        <p:nvPicPr>
          <p:cNvPr id="6147" name="Picture 3" descr="C:\Users\Иренк\Desktop\фото дет.сад(№15)\9 мая\IMG_2505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3143248"/>
            <a:ext cx="4038600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C:\Users\Иренк\Pictures\Новая папка экология\0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2060"/>
                </a:solidFill>
              </a:rPr>
              <a:t>Ну , а здесь, привлекая всех ребят книжки умные стоят. Что и где и почему? Кто, когда, откуда? Все поведают они, тем кто верит в чудо!</a:t>
            </a:r>
            <a:endParaRPr lang="ru-RU" sz="2800" dirty="0">
              <a:solidFill>
                <a:srgbClr val="002060"/>
              </a:solidFill>
            </a:endParaRPr>
          </a:p>
        </p:txBody>
      </p:sp>
      <p:pic>
        <p:nvPicPr>
          <p:cNvPr id="4098" name="Picture 2" descr="C:\Users\Иренк\Desktop\Новая папка (уголок природы)\IMG_2487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786058"/>
            <a:ext cx="4038600" cy="3714776"/>
          </a:xfrm>
          <a:prstGeom prst="rect">
            <a:avLst/>
          </a:prstGeom>
          <a:noFill/>
        </p:spPr>
      </p:pic>
      <p:pic>
        <p:nvPicPr>
          <p:cNvPr id="4099" name="Picture 3" descr="C:\Users\Иренк\Desktop\Новая папка (уголок природы)\IMG_2477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643050"/>
            <a:ext cx="4038600" cy="32147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Иренк\Pictures\Новая папка экология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>
                <a:solidFill>
                  <a:srgbClr val="0070C0"/>
                </a:solidFill>
              </a:rPr>
              <a:t>Скучно детям не бывает, когда в театр они играют, роли на себя ребята принимают и в жизненные ситуации отражают</a:t>
            </a:r>
            <a:r>
              <a:rPr lang="ru-RU" sz="2400" dirty="0" smtClean="0"/>
              <a:t>.</a:t>
            </a:r>
            <a:endParaRPr lang="ru-RU" sz="2400" dirty="0"/>
          </a:p>
        </p:txBody>
      </p:sp>
      <p:pic>
        <p:nvPicPr>
          <p:cNvPr id="5122" name="Picture 2" descr="C:\Users\Иренк\Desktop\фото дет.сад(№15)\наш досуг\IMG_2538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2348706"/>
            <a:ext cx="4038600" cy="3580624"/>
          </a:xfrm>
          <a:prstGeom prst="rect">
            <a:avLst/>
          </a:prstGeom>
          <a:noFill/>
        </p:spPr>
      </p:pic>
      <p:pic>
        <p:nvPicPr>
          <p:cNvPr id="5123" name="Picture 3" descr="C:\Users\Иренк\Desktop\фото дет.сад(№15)\наш досуг\IMG_254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1428736"/>
            <a:ext cx="4038600" cy="32861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50" name="Picture 6" descr="C:\Users\Иренк\Pictures\Новая папка экология\05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00100" y="525761"/>
            <a:ext cx="3500462" cy="2474611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7030A0"/>
                </a:solidFill>
              </a:rPr>
              <a:t>Ручки в рукава вставляем и любую сказку оживляем…</a:t>
            </a:r>
            <a:endParaRPr lang="ru-RU" sz="2800" dirty="0">
              <a:solidFill>
                <a:srgbClr val="7030A0"/>
              </a:solidFill>
            </a:endParaRPr>
          </a:p>
        </p:txBody>
      </p:sp>
      <p:pic>
        <p:nvPicPr>
          <p:cNvPr id="6146" name="Picture 2" descr="C:\Users\Иренк\Desktop\фото дет.сад(№15)\наш досуг\IMG_2611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" y="3143248"/>
            <a:ext cx="4038600" cy="3571900"/>
          </a:xfrm>
          <a:prstGeom prst="rect">
            <a:avLst/>
          </a:prstGeom>
          <a:noFill/>
        </p:spPr>
      </p:pic>
      <p:pic>
        <p:nvPicPr>
          <p:cNvPr id="6147" name="Picture 3" descr="C:\Users\Иренк\Desktop\фото дет.сад(№15)\наш досуг\IMG_2613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48200" y="928670"/>
            <a:ext cx="4038600" cy="378621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727</TotalTime>
  <Words>229</Words>
  <Application>Microsoft Office PowerPoint</Application>
  <PresentationFormat>Экран (4:3)</PresentationFormat>
  <Paragraphs>15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Добро пожаловать в нашу группу – большую,  дружную и озорную… </vt:lpstr>
      <vt:lpstr>Чтобы сделать ребенка умным и рассудительным, сделайте его крепким и здоровым: пусть он работает, действует, бегает, кричит, пусть он находится в постоянном движении!  Руссо Ж.-Ж.  </vt:lpstr>
      <vt:lpstr>Здоровье в порядке, спасибо зарядке!</vt:lpstr>
      <vt:lpstr>Продолжаем укреплять наше здоровье. Лук от семи недуг! На подоконнике растет, поливать не забываем и урожай не один раз собираем.</vt:lpstr>
      <vt:lpstr>Группа наша это большая семья, дружная и озорная! Знаем мы страну и край родной и гордится  ими, помогает уголок Родины любимой!</vt:lpstr>
      <vt:lpstr>Экскурсия к памятнику погибших воинов в  г.Краснозаводск. В каждом городе и в каждом селе то монумент, то скромный обелиск, напоминает нынешнему поколению, что ради жизни на земле, ради детей и внуков миллионы Советских людей отдали свои жизни. </vt:lpstr>
      <vt:lpstr>Ну , а здесь, привлекая всех ребят книжки умные стоят. Что и где и почему? Кто, когда, откуда? Все поведают они, тем кто верит в чудо!</vt:lpstr>
      <vt:lpstr>Скучно детям не бывает, когда в театр они играют, роли на себя ребята принимают и в жизненные ситуации отражают.</vt:lpstr>
      <vt:lpstr>Ручки в рукава вставляем и любую сказку оживляем…</vt:lpstr>
      <vt:lpstr>Вот и центр игр у нас, здесь можно с куклами играть или всех на ужин праздничный позвать. </vt:lpstr>
      <vt:lpstr>Конструкторов и игр разных много, они способностям открывают дорогу!</vt:lpstr>
      <vt:lpstr>Гуляем мы в любое время года и в любую погоду.</vt:lpstr>
      <vt:lpstr>Любят наши ребята попрыгать, поскакать и в уборке воспитателям помогать!</vt:lpstr>
      <vt:lpstr>Что такое счастье? Проще нет ответа. Оно есть у каждого – Это наши дети!!! </vt:lpstr>
      <vt:lpstr>СПАСИБО ЗА ВНИМАНИЕ!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вика калмыкава</dc:creator>
  <cp:lastModifiedBy>Оксана Назаренко</cp:lastModifiedBy>
  <cp:revision>64</cp:revision>
  <dcterms:created xsi:type="dcterms:W3CDTF">2017-10-03T14:20:35Z</dcterms:created>
  <dcterms:modified xsi:type="dcterms:W3CDTF">2017-10-17T15:55:32Z</dcterms:modified>
</cp:coreProperties>
</file>