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924746"/>
      </p:ext>
    </p:extLst>
  </p:cSld>
  <p:clrMapOvr>
    <a:masterClrMapping/>
  </p:clrMapOvr>
  <p:transition spd="slow" advClick="0" advTm="2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28421"/>
      </p:ext>
    </p:extLst>
  </p:cSld>
  <p:clrMapOvr>
    <a:masterClrMapping/>
  </p:clrMapOvr>
  <p:transition spd="slow" advClick="0" advTm="2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893518"/>
      </p:ext>
    </p:extLst>
  </p:cSld>
  <p:clrMapOvr>
    <a:masterClrMapping/>
  </p:clrMapOvr>
  <p:transition spd="slow" advClick="0" advTm="2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955984"/>
      </p:ext>
    </p:extLst>
  </p:cSld>
  <p:clrMapOvr>
    <a:masterClrMapping/>
  </p:clrMapOvr>
  <p:transition spd="slow" advClick="0" advTm="2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202104"/>
      </p:ext>
    </p:extLst>
  </p:cSld>
  <p:clrMapOvr>
    <a:masterClrMapping/>
  </p:clrMapOvr>
  <p:transition spd="slow" advClick="0" advTm="2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178584"/>
      </p:ext>
    </p:extLst>
  </p:cSld>
  <p:clrMapOvr>
    <a:masterClrMapping/>
  </p:clrMapOvr>
  <p:transition spd="slow" advClick="0" advTm="2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021458"/>
      </p:ext>
    </p:extLst>
  </p:cSld>
  <p:clrMapOvr>
    <a:masterClrMapping/>
  </p:clrMapOvr>
  <p:transition spd="slow" advClick="0" advTm="2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65129"/>
      </p:ext>
    </p:extLst>
  </p:cSld>
  <p:clrMapOvr>
    <a:masterClrMapping/>
  </p:clrMapOvr>
  <p:transition spd="slow" advClick="0" advTm="2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984069"/>
      </p:ext>
    </p:extLst>
  </p:cSld>
  <p:clrMapOvr>
    <a:masterClrMapping/>
  </p:clrMapOvr>
  <p:transition spd="slow" advClick="0" advTm="2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849159"/>
      </p:ext>
    </p:extLst>
  </p:cSld>
  <p:clrMapOvr>
    <a:masterClrMapping/>
  </p:clrMapOvr>
  <p:transition spd="slow" advClick="0" advTm="2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541186"/>
      </p:ext>
    </p:extLst>
  </p:cSld>
  <p:clrMapOvr>
    <a:masterClrMapping/>
  </p:clrMapOvr>
  <p:transition spd="slow" advClick="0" advTm="2000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75000">
              <a:srgbClr val="FF0000">
                <a:alpha val="73000"/>
              </a:srgbClr>
            </a:gs>
            <a:gs pos="50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9030D-C83B-40BC-AD49-C115C19D11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25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20000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840" y="-67580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93380">
            <a:off x="1077651" y="-704982"/>
            <a:ext cx="6974097" cy="7267008"/>
          </a:xfrm>
          <a:prstGeom prst="rect">
            <a:avLst/>
          </a:prstGeom>
        </p:spPr>
      </p:pic>
      <p:pic>
        <p:nvPicPr>
          <p:cNvPr id="3" name="Detskie_pesenki_-_Malen_kiy_ezhik_muzofon.com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44" y="2420888"/>
            <a:ext cx="3764808" cy="436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2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animRot by="12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24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6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70" y="0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1846">
            <a:off x="1103360" y="197980"/>
            <a:ext cx="5702777" cy="58117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839000"/>
            <a:ext cx="3764808" cy="371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1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8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730" fill="hold">
                                          <p:stCondLst>
                                            <p:cond delay="37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730" fill="hold">
                                          <p:stCondLst>
                                            <p:cond delay="74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730" fill="hold">
                                          <p:stCondLst>
                                            <p:cond delay="111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730" fill="hold">
                                          <p:stCondLst>
                                            <p:cond delay="149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2" presetClass="emph" presetSubtype="0" repeatCount="2000" fill="hold" nodeType="withEffect">
                                  <p:stCondLst>
                                    <p:cond delay="18100"/>
                                  </p:stCondLst>
                                  <p:childTnLst>
                                    <p:animRot by="120000">
                                      <p:cBhvr>
                                        <p:cTn id="1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32" fill="hold" nodeType="withEffect">
                                  <p:stCondLst>
                                    <p:cond delay="19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7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70" y="-11705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80474"/>
            <a:ext cx="6552728" cy="480192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810832"/>
            <a:ext cx="3764808" cy="371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46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20666E-6 C 0.00417 -1.20666E-6 0.00781 0.00416 0.00781 0.00994 C 0.00781 0.01572 0.00417 0.02104 -8.33333E-7 0.02104 C -0.00399 0.02104 -0.0066 0.01572 -0.0066 0.00994 C -0.0066 0.00416 -0.00399 -1.20666E-6 -8.33333E-7 -1.20666E-6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0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repeatCount="indefinite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Rot by="120000">
                                      <p:cBhvr>
                                        <p:cTn id="13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6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6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6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6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1_Тема Office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Назаренко</dc:creator>
  <cp:lastModifiedBy>Оксана Назаренко</cp:lastModifiedBy>
  <cp:revision>2</cp:revision>
  <dcterms:created xsi:type="dcterms:W3CDTF">2015-10-11T14:46:20Z</dcterms:created>
  <dcterms:modified xsi:type="dcterms:W3CDTF">2017-09-25T07:47:02Z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